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 id="2147483742" r:id="rId5"/>
    <p:sldMasterId id="2147483813" r:id="rId6"/>
    <p:sldMasterId id="2147483834" r:id="rId7"/>
    <p:sldMasterId id="2147483997" r:id="rId8"/>
  </p:sldMasterIdLst>
  <p:notesMasterIdLst>
    <p:notesMasterId r:id="rId27"/>
  </p:notesMasterIdLst>
  <p:sldIdLst>
    <p:sldId id="279" r:id="rId9"/>
    <p:sldId id="2146846582" r:id="rId10"/>
    <p:sldId id="1938" r:id="rId11"/>
    <p:sldId id="2146846580" r:id="rId12"/>
    <p:sldId id="2146846581" r:id="rId13"/>
    <p:sldId id="3468" r:id="rId14"/>
    <p:sldId id="3470" r:id="rId15"/>
    <p:sldId id="3469" r:id="rId16"/>
    <p:sldId id="3471" r:id="rId17"/>
    <p:sldId id="3476" r:id="rId18"/>
    <p:sldId id="3482" r:id="rId19"/>
    <p:sldId id="3483" r:id="rId20"/>
    <p:sldId id="2146846570" r:id="rId21"/>
    <p:sldId id="2146846573" r:id="rId22"/>
    <p:sldId id="259" r:id="rId23"/>
    <p:sldId id="280" r:id="rId24"/>
    <p:sldId id="323" r:id="rId25"/>
    <p:sldId id="2146846583" r:id="rId2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24F82C-4999-511D-E418-01482A40D225}" name="Campbell, Colleen" initials="CC" userId="S::colleen.campbell@ed.gov::eb782842-2a40-40e4-bd6b-a54100dacdf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rris, Nikki" initials="HN" lastIdx="1" clrIdx="0">
    <p:extLst>
      <p:ext uri="{19B8F6BF-5375-455C-9EA6-DF929625EA0E}">
        <p15:presenceInfo xmlns:p15="http://schemas.microsoft.com/office/powerpoint/2012/main" userId="S::nikki.harris@ed.gov::ac21e7f3-fd64-47d9-8cb0-a5207483aa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C52"/>
    <a:srgbClr val="E7EFF5"/>
    <a:srgbClr val="DDDEDF"/>
    <a:srgbClr val="113C53"/>
    <a:srgbClr val="0E2C3B"/>
    <a:srgbClr val="38546D"/>
    <a:srgbClr val="344F67"/>
    <a:srgbClr val="385770"/>
    <a:srgbClr val="324962"/>
    <a:srgbClr val="F6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24" autoAdjust="0"/>
    <p:restoredTop sz="77240" autoAdjust="0"/>
  </p:normalViewPr>
  <p:slideViewPr>
    <p:cSldViewPr snapToGrid="0">
      <p:cViewPr varScale="1">
        <p:scale>
          <a:sx n="88" d="100"/>
          <a:sy n="88" d="100"/>
        </p:scale>
        <p:origin x="1164" y="84"/>
      </p:cViewPr>
      <p:guideLst/>
    </p:cSldViewPr>
  </p:slideViewPr>
  <p:outlineViewPr>
    <p:cViewPr>
      <p:scale>
        <a:sx n="33" d="100"/>
        <a:sy n="33" d="100"/>
      </p:scale>
      <p:origin x="0" y="-104"/>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13FDA72-2393-4B3F-8F8F-547617C5EA69}" type="datetimeFigureOut">
              <a:rPr lang="en-US" smtClean="0"/>
              <a:t>6/23/2022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49312DC-84F5-408B-947F-EAE8AD61D853}" type="slidenum">
              <a:rPr lang="en-US" smtClean="0"/>
              <a:t>‹#›</a:t>
            </a:fld>
            <a:endParaRPr lang="en-US" dirty="0"/>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B0791-BE0A-4FDB-8703-C0B7C177DE55}" type="slidenum">
              <a:rPr lang="en-US" smtClean="0"/>
              <a:t>1</a:t>
            </a:fld>
            <a:endParaRPr lang="en-US"/>
          </a:p>
        </p:txBody>
      </p:sp>
    </p:spTree>
    <p:extLst>
      <p:ext uri="{BB962C8B-B14F-4D97-AF65-F5344CB8AC3E}">
        <p14:creationId xmlns:p14="http://schemas.microsoft.com/office/powerpoint/2010/main" val="1367418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11</a:t>
            </a:fld>
            <a:endParaRPr lang="en-US" dirty="0"/>
          </a:p>
        </p:txBody>
      </p:sp>
    </p:spTree>
    <p:extLst>
      <p:ext uri="{BB962C8B-B14F-4D97-AF65-F5344CB8AC3E}">
        <p14:creationId xmlns:p14="http://schemas.microsoft.com/office/powerpoint/2010/main" val="2664869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49312DC-84F5-408B-947F-EAE8AD61D853}" type="slidenum">
              <a:rPr lang="en-US" smtClean="0"/>
              <a:t>12</a:t>
            </a:fld>
            <a:endParaRPr lang="en-US" dirty="0"/>
          </a:p>
        </p:txBody>
      </p:sp>
    </p:spTree>
    <p:extLst>
      <p:ext uri="{BB962C8B-B14F-4D97-AF65-F5344CB8AC3E}">
        <p14:creationId xmlns:p14="http://schemas.microsoft.com/office/powerpoint/2010/main" val="1588296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110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745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15</a:t>
            </a:fld>
            <a:endParaRPr lang="en-US" dirty="0"/>
          </a:p>
        </p:txBody>
      </p:sp>
    </p:spTree>
    <p:extLst>
      <p:ext uri="{BB962C8B-B14F-4D97-AF65-F5344CB8AC3E}">
        <p14:creationId xmlns:p14="http://schemas.microsoft.com/office/powerpoint/2010/main" val="2920184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FA4AF-D328-4047-8095-85C8B44606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131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B0791-BE0A-4FDB-8703-C0B7C177DE55}" type="slidenum">
              <a:rPr lang="en-US" smtClean="0"/>
              <a:t>17</a:t>
            </a:fld>
            <a:endParaRPr lang="en-US"/>
          </a:p>
        </p:txBody>
      </p:sp>
    </p:spTree>
    <p:extLst>
      <p:ext uri="{BB962C8B-B14F-4D97-AF65-F5344CB8AC3E}">
        <p14:creationId xmlns:p14="http://schemas.microsoft.com/office/powerpoint/2010/main" val="1861424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2B61-6F1F-4E42-AA59-F433EAA26548}" type="slidenum">
              <a:rPr lang="en-US" smtClean="0"/>
              <a:t>18</a:t>
            </a:fld>
            <a:endParaRPr lang="en-US"/>
          </a:p>
        </p:txBody>
      </p:sp>
    </p:spTree>
    <p:extLst>
      <p:ext uri="{BB962C8B-B14F-4D97-AF65-F5344CB8AC3E}">
        <p14:creationId xmlns:p14="http://schemas.microsoft.com/office/powerpoint/2010/main" val="408372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2B61-6F1F-4E42-AA59-F433EAA26548}" type="slidenum">
              <a:rPr lang="en-US" smtClean="0"/>
              <a:t>2</a:t>
            </a:fld>
            <a:endParaRPr lang="en-US"/>
          </a:p>
        </p:txBody>
      </p:sp>
    </p:spTree>
    <p:extLst>
      <p:ext uri="{BB962C8B-B14F-4D97-AF65-F5344CB8AC3E}">
        <p14:creationId xmlns:p14="http://schemas.microsoft.com/office/powerpoint/2010/main" val="1734460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2B61-6F1F-4E42-AA59-F433EAA26548}" type="slidenum">
              <a:rPr lang="en-US" smtClean="0"/>
              <a:t>4</a:t>
            </a:fld>
            <a:endParaRPr lang="en-US"/>
          </a:p>
        </p:txBody>
      </p:sp>
    </p:spTree>
    <p:extLst>
      <p:ext uri="{BB962C8B-B14F-4D97-AF65-F5344CB8AC3E}">
        <p14:creationId xmlns:p14="http://schemas.microsoft.com/office/powerpoint/2010/main" val="1479695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2B61-6F1F-4E42-AA59-F433EAA26548}" type="slidenum">
              <a:rPr lang="en-US" smtClean="0"/>
              <a:t>5</a:t>
            </a:fld>
            <a:endParaRPr lang="en-US"/>
          </a:p>
        </p:txBody>
      </p:sp>
    </p:spTree>
    <p:extLst>
      <p:ext uri="{BB962C8B-B14F-4D97-AF65-F5344CB8AC3E}">
        <p14:creationId xmlns:p14="http://schemas.microsoft.com/office/powerpoint/2010/main" val="3312095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6</a:t>
            </a:fld>
            <a:endParaRPr lang="en-US" dirty="0"/>
          </a:p>
        </p:txBody>
      </p:sp>
    </p:spTree>
    <p:extLst>
      <p:ext uri="{BB962C8B-B14F-4D97-AF65-F5344CB8AC3E}">
        <p14:creationId xmlns:p14="http://schemas.microsoft.com/office/powerpoint/2010/main" val="1642301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7</a:t>
            </a:fld>
            <a:endParaRPr lang="en-US" dirty="0"/>
          </a:p>
        </p:txBody>
      </p:sp>
    </p:spTree>
    <p:extLst>
      <p:ext uri="{BB962C8B-B14F-4D97-AF65-F5344CB8AC3E}">
        <p14:creationId xmlns:p14="http://schemas.microsoft.com/office/powerpoint/2010/main" val="58793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8</a:t>
            </a:fld>
            <a:endParaRPr lang="en-US" dirty="0"/>
          </a:p>
        </p:txBody>
      </p:sp>
    </p:spTree>
    <p:extLst>
      <p:ext uri="{BB962C8B-B14F-4D97-AF65-F5344CB8AC3E}">
        <p14:creationId xmlns:p14="http://schemas.microsoft.com/office/powerpoint/2010/main" val="3488373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9</a:t>
            </a:fld>
            <a:endParaRPr lang="en-US" dirty="0"/>
          </a:p>
        </p:txBody>
      </p:sp>
    </p:spTree>
    <p:extLst>
      <p:ext uri="{BB962C8B-B14F-4D97-AF65-F5344CB8AC3E}">
        <p14:creationId xmlns:p14="http://schemas.microsoft.com/office/powerpoint/2010/main" val="3834103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300" dirty="0"/>
            </a:br>
            <a:endParaRPr lang="en-US" sz="1300" dirty="0"/>
          </a:p>
          <a:p>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10</a:t>
            </a:fld>
            <a:endParaRPr lang="en-US" dirty="0"/>
          </a:p>
        </p:txBody>
      </p:sp>
    </p:spTree>
    <p:extLst>
      <p:ext uri="{BB962C8B-B14F-4D97-AF65-F5344CB8AC3E}">
        <p14:creationId xmlns:p14="http://schemas.microsoft.com/office/powerpoint/2010/main" val="113666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2.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2.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9.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2.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1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2.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2.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2.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tx1"/>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dirty="0"/>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chemeClr val="tx1"/>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dirty="0"/>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tx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a:blip r:embed="rId2">
            <a:extLst>
              <a:ext uri="{28A0092B-C50C-407E-A947-70E740481C1C}">
                <a14:useLocalDpi xmlns:a14="http://schemas.microsoft.com/office/drawing/2010/main" val="0"/>
              </a:ext>
            </a:extLst>
          </a:blip>
          <a:srcRect t="16717" b="16717"/>
          <a:stretch/>
        </p:blipFill>
        <p:spPr>
          <a:xfrm>
            <a:off x="7513330" y="5788963"/>
            <a:ext cx="4378223" cy="780762"/>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dirty="0"/>
              <a:t>Donec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9049693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endParaRPr lang="en-US" dirty="0"/>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8853238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6183006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dirty="0"/>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a:p>
            <a:pPr lvl="0"/>
            <a:endParaRPr lang="en-US" dirty="0"/>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41581390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dirty="0"/>
              <a:t>Minimum font size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a:t>
            </a:r>
          </a:p>
          <a:p>
            <a:pPr lvl="0">
              <a:lnSpc>
                <a:spcPct val="80000"/>
              </a:lnSpc>
              <a:spcBef>
                <a:spcPts val="0"/>
              </a:spcBef>
            </a:pPr>
            <a:r>
              <a:rPr lang="en-US" dirty="0"/>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endParaRPr lang="en-US" dirty="0"/>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6111971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932562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6072706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Tree>
    <p:extLst>
      <p:ext uri="{BB962C8B-B14F-4D97-AF65-F5344CB8AC3E}">
        <p14:creationId xmlns:p14="http://schemas.microsoft.com/office/powerpoint/2010/main" val="2860312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327561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Tree>
    <p:extLst>
      <p:ext uri="{BB962C8B-B14F-4D97-AF65-F5344CB8AC3E}">
        <p14:creationId xmlns:p14="http://schemas.microsoft.com/office/powerpoint/2010/main" val="13432178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Tree>
    <p:extLst>
      <p:ext uri="{BB962C8B-B14F-4D97-AF65-F5344CB8AC3E}">
        <p14:creationId xmlns:p14="http://schemas.microsoft.com/office/powerpoint/2010/main" val="566000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95000"/>
            </a:schemeClr>
          </a:solidFill>
        </p:spPr>
        <p:txBody>
          <a:bodyPr anchor="t"/>
          <a:lstStyle>
            <a:lvl1pPr marL="0" indent="0" algn="l">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dirty="0"/>
              <a:t>title</a:t>
            </a:r>
          </a:p>
        </p:txBody>
      </p:sp>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Aenean lacinia </a:t>
            </a:r>
            <a:r>
              <a:rPr lang="en-US" dirty="0" err="1"/>
              <a:t>bibendum</a:t>
            </a:r>
            <a:r>
              <a:rPr lang="en-US" dirty="0"/>
              <a:t> </a:t>
            </a:r>
            <a:r>
              <a:rPr lang="en-US" dirty="0" err="1"/>
              <a:t>nulla</a:t>
            </a:r>
            <a:r>
              <a:rPr lang="en-US" dirty="0"/>
              <a:t> sed </a:t>
            </a:r>
            <a:r>
              <a:rPr lang="en-US" dirty="0" err="1"/>
              <a:t>consectetur</a:t>
            </a:r>
            <a:r>
              <a:rPr lang="en-US" dirty="0"/>
              <a:t>. </a:t>
            </a:r>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Aenean lacinia </a:t>
            </a:r>
            <a:r>
              <a:rPr lang="en-US" dirty="0" err="1"/>
              <a:t>bibendum</a:t>
            </a:r>
            <a:r>
              <a:rPr lang="en-US" dirty="0"/>
              <a:t> </a:t>
            </a:r>
            <a:r>
              <a:rPr lang="en-US" dirty="0" err="1"/>
              <a:t>nulla</a:t>
            </a:r>
            <a:r>
              <a:rPr lang="en-US" dirty="0"/>
              <a:t> sed </a:t>
            </a:r>
            <a:r>
              <a:rPr lang="en-US" dirty="0" err="1"/>
              <a:t>consectetur</a:t>
            </a:r>
            <a:endParaRPr lang="en-US" dirty="0"/>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pic>
        <p:nvPicPr>
          <p:cNvPr id="14" name="Picture 13">
            <a:extLst>
              <a:ext uri="{FF2B5EF4-FFF2-40B4-BE49-F238E27FC236}">
                <a16:creationId xmlns:a16="http://schemas.microsoft.com/office/drawing/2014/main" id="{C17B018E-26B3-E842-B50F-4B4E4C926C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8456559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Tree>
    <p:extLst>
      <p:ext uri="{BB962C8B-B14F-4D97-AF65-F5344CB8AC3E}">
        <p14:creationId xmlns:p14="http://schemas.microsoft.com/office/powerpoint/2010/main" val="23506744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36025643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Tree>
    <p:extLst>
      <p:ext uri="{BB962C8B-B14F-4D97-AF65-F5344CB8AC3E}">
        <p14:creationId xmlns:p14="http://schemas.microsoft.com/office/powerpoint/2010/main" val="22501594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4299187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dirty="0"/>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dirty="0"/>
              <a:t>Insert text here</a:t>
            </a:r>
          </a:p>
        </p:txBody>
      </p:sp>
    </p:spTree>
    <p:extLst>
      <p:ext uri="{BB962C8B-B14F-4D97-AF65-F5344CB8AC3E}">
        <p14:creationId xmlns:p14="http://schemas.microsoft.com/office/powerpoint/2010/main" val="27255212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7228682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4004701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spTree>
    <p:extLst>
      <p:ext uri="{BB962C8B-B14F-4D97-AF65-F5344CB8AC3E}">
        <p14:creationId xmlns:p14="http://schemas.microsoft.com/office/powerpoint/2010/main" val="23773988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8208042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3432452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2886637"/>
            <a:ext cx="2856846" cy="2639054"/>
          </a:xfrm>
        </p:spPr>
        <p:txBody>
          <a:bodyPr lIns="0">
            <a:noAutofit/>
          </a:bodyPr>
          <a:lstStyle>
            <a:lvl1pPr marL="0" marR="0" indent="0" algn="l" defTabSz="914196" rtl="0" eaLnBrk="1" fontAlgn="auto" latinLnBrk="0" hangingPunct="1">
              <a:lnSpc>
                <a:spcPct val="110000"/>
              </a:lnSpc>
              <a:spcBef>
                <a:spcPts val="1000"/>
              </a:spcBef>
              <a:spcAft>
                <a:spcPts val="0"/>
              </a:spcAft>
              <a:buClrTx/>
              <a:buSzTx/>
              <a:buFontTx/>
              <a:buNone/>
              <a:tabLst/>
              <a:defRPr sz="1800" b="0" i="0"/>
            </a:lvl1pPr>
            <a:lvl2pPr marL="457099" indent="0">
              <a:buFontTx/>
              <a:buNone/>
              <a:defRPr sz="1401" b="0" i="0"/>
            </a:lvl2pPr>
            <a:lvl3pPr marL="914196" indent="0">
              <a:buFontTx/>
              <a:buNone/>
              <a:defRPr sz="1401" b="0" i="0"/>
            </a:lvl3pPr>
            <a:lvl4pPr>
              <a:defRPr sz="1601"/>
            </a:lvl4pPr>
            <a:lvl5pPr>
              <a:defRPr sz="1601"/>
            </a:lvl5pPr>
          </a:lstStyle>
          <a:p>
            <a:pPr lvl="0"/>
            <a:r>
              <a:rPr lang="en-US" dirty="0"/>
              <a:t>Minimum font size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5453E883-3F77-3549-9A4A-DC60817595FA}"/>
              </a:ext>
            </a:extLst>
          </p:cNvPr>
          <p:cNvSpPr>
            <a:spLocks noGrp="1"/>
          </p:cNvSpPr>
          <p:nvPr>
            <p:ph type="body" sz="quarter" idx="25" hasCustomPrompt="1"/>
          </p:nvPr>
        </p:nvSpPr>
        <p:spPr>
          <a:xfrm>
            <a:off x="912570" y="2206507"/>
            <a:ext cx="306308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graph description</a:t>
            </a:r>
          </a:p>
        </p:txBody>
      </p:sp>
      <p:pic>
        <p:nvPicPr>
          <p:cNvPr id="13" name="Picture 12">
            <a:extLst>
              <a:ext uri="{FF2B5EF4-FFF2-40B4-BE49-F238E27FC236}">
                <a16:creationId xmlns:a16="http://schemas.microsoft.com/office/drawing/2014/main" id="{5BE9A29E-383C-6C4D-A865-B892B4054C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0813808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23107888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10975405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32C716-926F-4BB2-B6F4-24807395503A}"/>
              </a:ext>
            </a:extLst>
          </p:cNvPr>
          <p:cNvSpPr>
            <a:spLocks/>
          </p:cNvSpPr>
          <p:nvPr/>
        </p:nvSpPr>
        <p:spPr bwMode="auto">
          <a:xfrm>
            <a:off x="-31750" y="0"/>
            <a:ext cx="12223750" cy="895350"/>
          </a:xfrm>
          <a:prstGeom prst="rect">
            <a:avLst/>
          </a:prstGeom>
          <a:solidFill>
            <a:srgbClr val="345065"/>
          </a:solidFill>
          <a:ln>
            <a:noFill/>
          </a:ln>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endParaRPr lang="en-US" altLang="en-US" sz="2400" dirty="0"/>
          </a:p>
        </p:txBody>
      </p:sp>
      <p:sp>
        <p:nvSpPr>
          <p:cNvPr id="4" name="Rectangle 3">
            <a:extLst>
              <a:ext uri="{FF2B5EF4-FFF2-40B4-BE49-F238E27FC236}">
                <a16:creationId xmlns:a16="http://schemas.microsoft.com/office/drawing/2014/main" id="{2D7A5F70-4F2F-4D6F-84DB-2E1A932EE487}"/>
              </a:ext>
            </a:extLst>
          </p:cNvPr>
          <p:cNvSpPr>
            <a:spLocks/>
          </p:cNvSpPr>
          <p:nvPr/>
        </p:nvSpPr>
        <p:spPr bwMode="auto">
          <a:xfrm>
            <a:off x="0" y="6324600"/>
            <a:ext cx="12192000" cy="533400"/>
          </a:xfrm>
          <a:prstGeom prst="rect">
            <a:avLst/>
          </a:prstGeom>
          <a:solidFill>
            <a:srgbClr val="345065"/>
          </a:solidFill>
          <a:ln>
            <a:noFill/>
          </a:ln>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endParaRPr lang="en-US" altLang="en-US" sz="2400" dirty="0"/>
          </a:p>
        </p:txBody>
      </p:sp>
      <p:sp>
        <p:nvSpPr>
          <p:cNvPr id="6" name="TextBox 5">
            <a:extLst>
              <a:ext uri="{FF2B5EF4-FFF2-40B4-BE49-F238E27FC236}">
                <a16:creationId xmlns:a16="http://schemas.microsoft.com/office/drawing/2014/main" id="{E07422BF-8866-4507-864B-48EFAB8B7E16}"/>
              </a:ext>
            </a:extLst>
          </p:cNvPr>
          <p:cNvSpPr txBox="1">
            <a:spLocks noChangeArrowheads="1"/>
          </p:cNvSpPr>
          <p:nvPr/>
        </p:nvSpPr>
        <p:spPr bwMode="auto">
          <a:xfrm>
            <a:off x="26988" y="6500813"/>
            <a:ext cx="641350" cy="379412"/>
          </a:xfrm>
          <a:prstGeom prst="rect">
            <a:avLst/>
          </a:prstGeom>
          <a:noFill/>
          <a:ln>
            <a:noFill/>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spcBef>
                <a:spcPts val="0"/>
              </a:spcBef>
              <a:spcAft>
                <a:spcPts val="0"/>
              </a:spcAft>
              <a:defRPr/>
            </a:pPr>
            <a:fld id="{08C1FB3D-9D7A-4882-B27C-9075CF06CA0C}" type="slidenum">
              <a:rPr lang="en-US" altLang="en-US" sz="1867" smtClean="0">
                <a:solidFill>
                  <a:schemeClr val="bg1"/>
                </a:solidFill>
                <a:latin typeface="Arial" panose="020B0604020202020204" pitchFamily="34" charset="0"/>
              </a:rPr>
              <a:pPr eaLnBrk="1" fontAlgn="auto" hangingPunct="1">
                <a:spcBef>
                  <a:spcPts val="0"/>
                </a:spcBef>
                <a:spcAft>
                  <a:spcPts val="0"/>
                </a:spcAft>
                <a:defRPr/>
              </a:pPr>
              <a:t>‹#›</a:t>
            </a:fld>
            <a:endParaRPr lang="en-US" altLang="en-US" sz="1867" dirty="0">
              <a:solidFill>
                <a:schemeClr val="bg1"/>
              </a:solidFill>
              <a:latin typeface="Arial" panose="020B0604020202020204" pitchFamily="34" charset="0"/>
            </a:endParaRPr>
          </a:p>
        </p:txBody>
      </p:sp>
      <p:pic>
        <p:nvPicPr>
          <p:cNvPr id="7" name="Picture 9">
            <a:extLst>
              <a:ext uri="{FF2B5EF4-FFF2-40B4-BE49-F238E27FC236}">
                <a16:creationId xmlns:a16="http://schemas.microsoft.com/office/drawing/2014/main" id="{C0B2E6FA-0FB1-431A-9F3C-A7AFBCC913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2800" y="6438900"/>
            <a:ext cx="3657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5011015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2442-4545-4003-B443-D9533BDB62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CB6BF0-CEF9-4A2D-BE70-B3B77AAD3E73}"/>
              </a:ext>
            </a:extLst>
          </p:cNvPr>
          <p:cNvSpPr>
            <a:spLocks noGrp="1"/>
          </p:cNvSpPr>
          <p:nvPr>
            <p:ph type="dt" sz="half" idx="10"/>
          </p:nvPr>
        </p:nvSpPr>
        <p:spPr/>
        <p:txBody>
          <a:bodyPr/>
          <a:lstStyle/>
          <a:p>
            <a:fld id="{A4EF5CD7-DBC5-4D7C-8AEB-98DA26DD4D68}" type="datetimeFigureOut">
              <a:rPr lang="en-US" smtClean="0"/>
              <a:t>6/23/2022</a:t>
            </a:fld>
            <a:endParaRPr lang="en-US" dirty="0"/>
          </a:p>
        </p:txBody>
      </p:sp>
      <p:sp>
        <p:nvSpPr>
          <p:cNvPr id="4" name="Footer Placeholder 3">
            <a:extLst>
              <a:ext uri="{FF2B5EF4-FFF2-40B4-BE49-F238E27FC236}">
                <a16:creationId xmlns:a16="http://schemas.microsoft.com/office/drawing/2014/main" id="{434CFDF7-465A-45E9-A387-060F91B99D9B}"/>
              </a:ext>
            </a:extLst>
          </p:cNvPr>
          <p:cNvSpPr>
            <a:spLocks noGrp="1"/>
          </p:cNvSpPr>
          <p:nvPr>
            <p:ph type="ftr" sz="quarter" idx="11"/>
          </p:nvPr>
        </p:nvSpPr>
        <p:spPr/>
        <p:txBody>
          <a:bodyPr/>
          <a:lstStyle/>
          <a:p>
            <a:r>
              <a:rPr lang="en-US" dirty="0"/>
              <a:t>CUI//[Insert CUI Category(ies) in alphabetical order separated by single slashes]</a:t>
            </a:r>
          </a:p>
        </p:txBody>
      </p:sp>
      <p:sp>
        <p:nvSpPr>
          <p:cNvPr id="5" name="Slide Number Placeholder 4">
            <a:extLst>
              <a:ext uri="{FF2B5EF4-FFF2-40B4-BE49-F238E27FC236}">
                <a16:creationId xmlns:a16="http://schemas.microsoft.com/office/drawing/2014/main" id="{92D3358F-F330-4C31-A565-B97E3222BEFA}"/>
              </a:ext>
            </a:extLst>
          </p:cNvPr>
          <p:cNvSpPr>
            <a:spLocks noGrp="1"/>
          </p:cNvSpPr>
          <p:nvPr>
            <p:ph type="sldNum" sz="quarter" idx="12"/>
          </p:nvPr>
        </p:nvSpPr>
        <p:spPr/>
        <p:txBody>
          <a:bodyPr/>
          <a:lstStyle/>
          <a:p>
            <a:fld id="{0E588DAA-4848-48CA-9FC9-2BD67EAD2930}" type="slidenum">
              <a:rPr lang="en-US" smtClean="0"/>
              <a:pPr/>
              <a:t>‹#›</a:t>
            </a:fld>
            <a:endParaRPr lang="en-US" dirty="0"/>
          </a:p>
        </p:txBody>
      </p:sp>
      <p:sp>
        <p:nvSpPr>
          <p:cNvPr id="7" name="Text Placeholder 6">
            <a:extLst>
              <a:ext uri="{FF2B5EF4-FFF2-40B4-BE49-F238E27FC236}">
                <a16:creationId xmlns:a16="http://schemas.microsoft.com/office/drawing/2014/main" id="{C375FAF7-6044-44ED-9E32-EFC1C2AD0A12}"/>
              </a:ext>
            </a:extLst>
          </p:cNvPr>
          <p:cNvSpPr>
            <a:spLocks noGrp="1"/>
          </p:cNvSpPr>
          <p:nvPr>
            <p:ph type="body" sz="quarter" idx="13" hasCustomPrompt="1"/>
          </p:nvPr>
        </p:nvSpPr>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56D4DE20-FFC0-462D-8C8F-E406E1517ED8}"/>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34494234"/>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B9DD5-D0F5-46B1-9FDC-CB751B437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E67D78-D0FE-4597-B67D-ABB3FAA37BB4}"/>
              </a:ext>
            </a:extLst>
          </p:cNvPr>
          <p:cNvSpPr>
            <a:spLocks noGrp="1"/>
          </p:cNvSpPr>
          <p:nvPr>
            <p:ph type="dt" sz="half" idx="10"/>
          </p:nvPr>
        </p:nvSpPr>
        <p:spPr/>
        <p:txBody>
          <a:bodyPr/>
          <a:lstStyle/>
          <a:p>
            <a:fld id="{A4EF5CD7-DBC5-4D7C-8AEB-98DA26DD4D68}" type="datetimeFigureOut">
              <a:rPr lang="en-US" smtClean="0"/>
              <a:t>6/23/2022</a:t>
            </a:fld>
            <a:endParaRPr lang="en-US" dirty="0"/>
          </a:p>
        </p:txBody>
      </p:sp>
      <p:sp>
        <p:nvSpPr>
          <p:cNvPr id="4" name="Footer Placeholder 3">
            <a:extLst>
              <a:ext uri="{FF2B5EF4-FFF2-40B4-BE49-F238E27FC236}">
                <a16:creationId xmlns:a16="http://schemas.microsoft.com/office/drawing/2014/main" id="{F79F07A8-DEFC-4F78-9BFE-CA4DAFD78F24}"/>
              </a:ext>
            </a:extLst>
          </p:cNvPr>
          <p:cNvSpPr>
            <a:spLocks noGrp="1"/>
          </p:cNvSpPr>
          <p:nvPr>
            <p:ph type="ftr" sz="quarter" idx="11"/>
          </p:nvPr>
        </p:nvSpPr>
        <p:spPr/>
        <p:txBody>
          <a:bodyPr/>
          <a:lstStyle/>
          <a:p>
            <a:r>
              <a:rPr lang="en-US" dirty="0"/>
              <a:t>CUI//[Insert CUI Category(ies) in alphabetical order separated by single slashes]</a:t>
            </a:r>
          </a:p>
        </p:txBody>
      </p:sp>
      <p:sp>
        <p:nvSpPr>
          <p:cNvPr id="5" name="Slide Number Placeholder 4">
            <a:extLst>
              <a:ext uri="{FF2B5EF4-FFF2-40B4-BE49-F238E27FC236}">
                <a16:creationId xmlns:a16="http://schemas.microsoft.com/office/drawing/2014/main" id="{EFAE79E1-2FC0-4082-ABC0-58CCC90CA8B7}"/>
              </a:ext>
            </a:extLst>
          </p:cNvPr>
          <p:cNvSpPr>
            <a:spLocks noGrp="1"/>
          </p:cNvSpPr>
          <p:nvPr>
            <p:ph type="sldNum" sz="quarter" idx="12"/>
          </p:nvPr>
        </p:nvSpPr>
        <p:spPr/>
        <p:txBody>
          <a:bodyPr/>
          <a:lstStyle/>
          <a:p>
            <a:fld id="{0E588DAA-4848-48CA-9FC9-2BD67EAD2930}" type="slidenum">
              <a:rPr lang="en-US" smtClean="0"/>
              <a:pPr/>
              <a:t>‹#›</a:t>
            </a:fld>
            <a:endParaRPr lang="en-US" dirty="0"/>
          </a:p>
        </p:txBody>
      </p:sp>
      <p:sp>
        <p:nvSpPr>
          <p:cNvPr id="8" name="Text Placeholder 2">
            <a:extLst>
              <a:ext uri="{FF2B5EF4-FFF2-40B4-BE49-F238E27FC236}">
                <a16:creationId xmlns:a16="http://schemas.microsoft.com/office/drawing/2014/main" id="{4E146575-48C6-438C-8D0F-B53228BC17C6}"/>
              </a:ext>
            </a:extLst>
          </p:cNvPr>
          <p:cNvSpPr>
            <a:spLocks noGrp="1"/>
          </p:cNvSpPr>
          <p:nvPr>
            <p:ph type="body" sz="quarter" idx="22" hasCustomPrompt="1"/>
          </p:nvPr>
        </p:nvSpPr>
        <p:spPr>
          <a:xfrm>
            <a:off x="6685325" y="2491405"/>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9" name="Text Placeholder 2">
            <a:extLst>
              <a:ext uri="{FF2B5EF4-FFF2-40B4-BE49-F238E27FC236}">
                <a16:creationId xmlns:a16="http://schemas.microsoft.com/office/drawing/2014/main" id="{B7A3264D-B40E-4CFD-91C4-AF259405CDD9}"/>
              </a:ext>
            </a:extLst>
          </p:cNvPr>
          <p:cNvSpPr>
            <a:spLocks noGrp="1"/>
          </p:cNvSpPr>
          <p:nvPr>
            <p:ph type="body" sz="quarter" idx="23" hasCustomPrompt="1"/>
          </p:nvPr>
        </p:nvSpPr>
        <p:spPr>
          <a:xfrm>
            <a:off x="914399" y="2491405"/>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cxnSp>
        <p:nvCxnSpPr>
          <p:cNvPr id="10" name="Straight Connector 9">
            <a:extLst>
              <a:ext uri="{FF2B5EF4-FFF2-40B4-BE49-F238E27FC236}">
                <a16:creationId xmlns:a16="http://schemas.microsoft.com/office/drawing/2014/main" id="{70EBBA0E-62DB-49A1-B7B0-E929B2A44784}"/>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2" name="Text Placeholder 11">
            <a:extLst>
              <a:ext uri="{FF2B5EF4-FFF2-40B4-BE49-F238E27FC236}">
                <a16:creationId xmlns:a16="http://schemas.microsoft.com/office/drawing/2014/main" id="{81C80641-8017-48B9-8B28-5D9A31A4CB5D}"/>
              </a:ext>
            </a:extLst>
          </p:cNvPr>
          <p:cNvSpPr>
            <a:spLocks noGrp="1"/>
          </p:cNvSpPr>
          <p:nvPr>
            <p:ph type="body" sz="quarter" idx="24" hasCustomPrompt="1"/>
          </p:nvPr>
        </p:nvSpPr>
        <p:spPr>
          <a:xfrm>
            <a:off x="914400" y="3096870"/>
            <a:ext cx="4592638" cy="2435249"/>
          </a:xfrm>
        </p:spPr>
        <p:txBody>
          <a:bodyPr>
            <a:normAutofit/>
          </a:bodyPr>
          <a:lstStyle>
            <a:lvl1pPr>
              <a:defRPr sz="14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lvl="0"/>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a:t>
            </a:r>
            <a:r>
              <a:rPr lang="en-US" dirty="0" err="1"/>
              <a:t>Mauris</a:t>
            </a:r>
            <a:r>
              <a:rPr lang="en-US" dirty="0"/>
              <a:t> et </a:t>
            </a:r>
            <a:r>
              <a:rPr lang="en-US" dirty="0" err="1"/>
              <a:t>orci</a:t>
            </a:r>
            <a:r>
              <a:rPr lang="en-US" dirty="0"/>
              <a:t>.</a:t>
            </a:r>
          </a:p>
        </p:txBody>
      </p:sp>
      <p:sp>
        <p:nvSpPr>
          <p:cNvPr id="13" name="Text Placeholder 11">
            <a:extLst>
              <a:ext uri="{FF2B5EF4-FFF2-40B4-BE49-F238E27FC236}">
                <a16:creationId xmlns:a16="http://schemas.microsoft.com/office/drawing/2014/main" id="{ECD698A6-B30B-40C1-A044-BB3737FFCC37}"/>
              </a:ext>
            </a:extLst>
          </p:cNvPr>
          <p:cNvSpPr>
            <a:spLocks noGrp="1"/>
          </p:cNvSpPr>
          <p:nvPr>
            <p:ph type="body" sz="quarter" idx="25" hasCustomPrompt="1"/>
          </p:nvPr>
        </p:nvSpPr>
        <p:spPr>
          <a:xfrm>
            <a:off x="6668278" y="3096870"/>
            <a:ext cx="4592638" cy="2435249"/>
          </a:xfrm>
        </p:spPr>
        <p:txBody>
          <a:bodyPr>
            <a:normAutofit/>
          </a:bodyPr>
          <a:lstStyle>
            <a:lvl1pPr>
              <a:defRPr sz="14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lvl="0"/>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a:t>
            </a:r>
            <a:r>
              <a:rPr lang="en-US" dirty="0" err="1"/>
              <a:t>Mauris</a:t>
            </a:r>
            <a:r>
              <a:rPr lang="en-US" dirty="0"/>
              <a:t> et </a:t>
            </a:r>
            <a:r>
              <a:rPr lang="en-US" dirty="0" err="1"/>
              <a:t>orci</a:t>
            </a:r>
            <a:r>
              <a:rPr lang="en-US" dirty="0"/>
              <a:t>.</a:t>
            </a:r>
          </a:p>
        </p:txBody>
      </p:sp>
    </p:spTree>
    <p:extLst>
      <p:ext uri="{BB962C8B-B14F-4D97-AF65-F5344CB8AC3E}">
        <p14:creationId xmlns:p14="http://schemas.microsoft.com/office/powerpoint/2010/main" val="3743735021"/>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Four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172D-E512-4C51-A562-08E5C42760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5B3DB3-4A58-40E4-AAB9-27E12E478E23}"/>
              </a:ext>
            </a:extLst>
          </p:cNvPr>
          <p:cNvSpPr>
            <a:spLocks noGrp="1"/>
          </p:cNvSpPr>
          <p:nvPr>
            <p:ph type="dt" sz="half" idx="10"/>
          </p:nvPr>
        </p:nvSpPr>
        <p:spPr/>
        <p:txBody>
          <a:bodyPr/>
          <a:lstStyle/>
          <a:p>
            <a:fld id="{A4EF5CD7-DBC5-4D7C-8AEB-98DA26DD4D68}" type="datetimeFigureOut">
              <a:rPr lang="en-US" smtClean="0"/>
              <a:t>6/23/2022</a:t>
            </a:fld>
            <a:endParaRPr lang="en-US" dirty="0"/>
          </a:p>
        </p:txBody>
      </p:sp>
      <p:sp>
        <p:nvSpPr>
          <p:cNvPr id="4" name="Footer Placeholder 3">
            <a:extLst>
              <a:ext uri="{FF2B5EF4-FFF2-40B4-BE49-F238E27FC236}">
                <a16:creationId xmlns:a16="http://schemas.microsoft.com/office/drawing/2014/main" id="{BDAAD6DF-AC16-47B7-BD63-1A0B49313B42}"/>
              </a:ext>
            </a:extLst>
          </p:cNvPr>
          <p:cNvSpPr>
            <a:spLocks noGrp="1"/>
          </p:cNvSpPr>
          <p:nvPr>
            <p:ph type="ftr" sz="quarter" idx="11"/>
          </p:nvPr>
        </p:nvSpPr>
        <p:spPr/>
        <p:txBody>
          <a:bodyPr/>
          <a:lstStyle/>
          <a:p>
            <a:r>
              <a:rPr lang="en-US" dirty="0"/>
              <a:t>CUI//[Insert CUI Category(ies) in alphabetical order separated by single slashes]</a:t>
            </a:r>
          </a:p>
        </p:txBody>
      </p:sp>
      <p:sp>
        <p:nvSpPr>
          <p:cNvPr id="5" name="Slide Number Placeholder 4">
            <a:extLst>
              <a:ext uri="{FF2B5EF4-FFF2-40B4-BE49-F238E27FC236}">
                <a16:creationId xmlns:a16="http://schemas.microsoft.com/office/drawing/2014/main" id="{4710A67F-C4F1-47B5-BFED-53488DF537B2}"/>
              </a:ext>
            </a:extLst>
          </p:cNvPr>
          <p:cNvSpPr>
            <a:spLocks noGrp="1"/>
          </p:cNvSpPr>
          <p:nvPr>
            <p:ph type="sldNum" sz="quarter" idx="12"/>
          </p:nvPr>
        </p:nvSpPr>
        <p:spPr/>
        <p:txBody>
          <a:bodyPr/>
          <a:lstStyle/>
          <a:p>
            <a:fld id="{0E588DAA-4848-48CA-9FC9-2BD67EAD2930}" type="slidenum">
              <a:rPr lang="en-US" smtClean="0"/>
              <a:pPr/>
              <a:t>‹#›</a:t>
            </a:fld>
            <a:endParaRPr lang="en-US" dirty="0"/>
          </a:p>
        </p:txBody>
      </p:sp>
      <p:sp>
        <p:nvSpPr>
          <p:cNvPr id="6" name="Picture Placeholder 31">
            <a:extLst>
              <a:ext uri="{FF2B5EF4-FFF2-40B4-BE49-F238E27FC236}">
                <a16:creationId xmlns:a16="http://schemas.microsoft.com/office/drawing/2014/main" id="{CCE849CF-E088-4F11-B994-DABB77ACDF43}"/>
              </a:ext>
            </a:extLst>
          </p:cNvPr>
          <p:cNvSpPr>
            <a:spLocks noGrp="1"/>
          </p:cNvSpPr>
          <p:nvPr>
            <p:ph type="pic" sz="quarter" idx="28" hasCustomPrompt="1"/>
          </p:nvPr>
        </p:nvSpPr>
        <p:spPr>
          <a:xfrm>
            <a:off x="914401"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7" name="Text Placeholder 2">
            <a:extLst>
              <a:ext uri="{FF2B5EF4-FFF2-40B4-BE49-F238E27FC236}">
                <a16:creationId xmlns:a16="http://schemas.microsoft.com/office/drawing/2014/main" id="{E24A8340-470E-4E31-B41E-77E26152A3D1}"/>
              </a:ext>
            </a:extLst>
          </p:cNvPr>
          <p:cNvSpPr>
            <a:spLocks noGrp="1"/>
          </p:cNvSpPr>
          <p:nvPr>
            <p:ph type="body" sz="quarter" idx="31" hasCustomPrompt="1"/>
          </p:nvPr>
        </p:nvSpPr>
        <p:spPr>
          <a:xfrm>
            <a:off x="914401"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8" name="Text Placeholder 2">
            <a:extLst>
              <a:ext uri="{FF2B5EF4-FFF2-40B4-BE49-F238E27FC236}">
                <a16:creationId xmlns:a16="http://schemas.microsoft.com/office/drawing/2014/main" id="{C58367B5-5FBB-4D2F-B65A-BFD9DEE2647C}"/>
              </a:ext>
            </a:extLst>
          </p:cNvPr>
          <p:cNvSpPr>
            <a:spLocks noGrp="1"/>
          </p:cNvSpPr>
          <p:nvPr>
            <p:ph type="body" sz="quarter" idx="33" hasCustomPrompt="1"/>
          </p:nvPr>
        </p:nvSpPr>
        <p:spPr>
          <a:xfrm>
            <a:off x="914400"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9" name="Picture Placeholder 31">
            <a:extLst>
              <a:ext uri="{FF2B5EF4-FFF2-40B4-BE49-F238E27FC236}">
                <a16:creationId xmlns:a16="http://schemas.microsoft.com/office/drawing/2014/main" id="{D10D8DC4-A4F8-4B01-A972-FB3D6A675199}"/>
              </a:ext>
            </a:extLst>
          </p:cNvPr>
          <p:cNvSpPr>
            <a:spLocks noGrp="1"/>
          </p:cNvSpPr>
          <p:nvPr>
            <p:ph type="pic" sz="quarter" idx="39" hasCustomPrompt="1"/>
          </p:nvPr>
        </p:nvSpPr>
        <p:spPr>
          <a:xfrm>
            <a:off x="9140882"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10" name="Text Placeholder 2">
            <a:extLst>
              <a:ext uri="{FF2B5EF4-FFF2-40B4-BE49-F238E27FC236}">
                <a16:creationId xmlns:a16="http://schemas.microsoft.com/office/drawing/2014/main" id="{A7588ED3-DAB4-4C99-AC55-0415CFC71461}"/>
              </a:ext>
            </a:extLst>
          </p:cNvPr>
          <p:cNvSpPr>
            <a:spLocks noGrp="1"/>
          </p:cNvSpPr>
          <p:nvPr>
            <p:ph type="body" sz="quarter" idx="40" hasCustomPrompt="1"/>
          </p:nvPr>
        </p:nvSpPr>
        <p:spPr>
          <a:xfrm>
            <a:off x="9140882"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1" name="Text Placeholder 2">
            <a:extLst>
              <a:ext uri="{FF2B5EF4-FFF2-40B4-BE49-F238E27FC236}">
                <a16:creationId xmlns:a16="http://schemas.microsoft.com/office/drawing/2014/main" id="{92EDAC95-49DC-443F-A584-4985B2FD7856}"/>
              </a:ext>
            </a:extLst>
          </p:cNvPr>
          <p:cNvSpPr>
            <a:spLocks noGrp="1"/>
          </p:cNvSpPr>
          <p:nvPr>
            <p:ph type="body" sz="quarter" idx="41" hasCustomPrompt="1"/>
          </p:nvPr>
        </p:nvSpPr>
        <p:spPr>
          <a:xfrm>
            <a:off x="9140881"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12" name="Picture Placeholder 31">
            <a:extLst>
              <a:ext uri="{FF2B5EF4-FFF2-40B4-BE49-F238E27FC236}">
                <a16:creationId xmlns:a16="http://schemas.microsoft.com/office/drawing/2014/main" id="{EE5036B6-B60A-4282-B33F-EABE3B214504}"/>
              </a:ext>
            </a:extLst>
          </p:cNvPr>
          <p:cNvSpPr>
            <a:spLocks noGrp="1"/>
          </p:cNvSpPr>
          <p:nvPr>
            <p:ph type="pic" sz="quarter" idx="42" hasCustomPrompt="1"/>
          </p:nvPr>
        </p:nvSpPr>
        <p:spPr>
          <a:xfrm>
            <a:off x="3662856"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13" name="Text Placeholder 2">
            <a:extLst>
              <a:ext uri="{FF2B5EF4-FFF2-40B4-BE49-F238E27FC236}">
                <a16:creationId xmlns:a16="http://schemas.microsoft.com/office/drawing/2014/main" id="{E487017B-860E-4764-A60F-79DE0EA419F8}"/>
              </a:ext>
            </a:extLst>
          </p:cNvPr>
          <p:cNvSpPr>
            <a:spLocks noGrp="1"/>
          </p:cNvSpPr>
          <p:nvPr>
            <p:ph type="body" sz="quarter" idx="43" hasCustomPrompt="1"/>
          </p:nvPr>
        </p:nvSpPr>
        <p:spPr>
          <a:xfrm>
            <a:off x="3662856"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4" name="Text Placeholder 2">
            <a:extLst>
              <a:ext uri="{FF2B5EF4-FFF2-40B4-BE49-F238E27FC236}">
                <a16:creationId xmlns:a16="http://schemas.microsoft.com/office/drawing/2014/main" id="{AAB74382-3BD5-4A09-BE44-8DA7F20AF6C3}"/>
              </a:ext>
            </a:extLst>
          </p:cNvPr>
          <p:cNvSpPr>
            <a:spLocks noGrp="1"/>
          </p:cNvSpPr>
          <p:nvPr>
            <p:ph type="body" sz="quarter" idx="44" hasCustomPrompt="1"/>
          </p:nvPr>
        </p:nvSpPr>
        <p:spPr>
          <a:xfrm>
            <a:off x="3662855"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15" name="Picture Placeholder 31">
            <a:extLst>
              <a:ext uri="{FF2B5EF4-FFF2-40B4-BE49-F238E27FC236}">
                <a16:creationId xmlns:a16="http://schemas.microsoft.com/office/drawing/2014/main" id="{C541E9CF-07F6-480D-BFF1-323484748561}"/>
              </a:ext>
            </a:extLst>
          </p:cNvPr>
          <p:cNvSpPr>
            <a:spLocks noGrp="1"/>
          </p:cNvSpPr>
          <p:nvPr>
            <p:ph type="pic" sz="quarter" idx="45" hasCustomPrompt="1"/>
          </p:nvPr>
        </p:nvSpPr>
        <p:spPr>
          <a:xfrm>
            <a:off x="6392426"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16" name="Text Placeholder 2">
            <a:extLst>
              <a:ext uri="{FF2B5EF4-FFF2-40B4-BE49-F238E27FC236}">
                <a16:creationId xmlns:a16="http://schemas.microsoft.com/office/drawing/2014/main" id="{D6418911-08BC-45EE-BF8A-6EBD4CD499B4}"/>
              </a:ext>
            </a:extLst>
          </p:cNvPr>
          <p:cNvSpPr>
            <a:spLocks noGrp="1"/>
          </p:cNvSpPr>
          <p:nvPr>
            <p:ph type="body" sz="quarter" idx="46" hasCustomPrompt="1"/>
          </p:nvPr>
        </p:nvSpPr>
        <p:spPr>
          <a:xfrm>
            <a:off x="6392426"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7" name="Text Placeholder 2">
            <a:extLst>
              <a:ext uri="{FF2B5EF4-FFF2-40B4-BE49-F238E27FC236}">
                <a16:creationId xmlns:a16="http://schemas.microsoft.com/office/drawing/2014/main" id="{0D997B91-0B7C-4E39-B319-2AD33E189B8B}"/>
              </a:ext>
            </a:extLst>
          </p:cNvPr>
          <p:cNvSpPr>
            <a:spLocks noGrp="1"/>
          </p:cNvSpPr>
          <p:nvPr>
            <p:ph type="body" sz="quarter" idx="47" hasCustomPrompt="1"/>
          </p:nvPr>
        </p:nvSpPr>
        <p:spPr>
          <a:xfrm>
            <a:off x="6392425"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cxnSp>
        <p:nvCxnSpPr>
          <p:cNvPr id="18" name="Straight Connector 17">
            <a:extLst>
              <a:ext uri="{FF2B5EF4-FFF2-40B4-BE49-F238E27FC236}">
                <a16:creationId xmlns:a16="http://schemas.microsoft.com/office/drawing/2014/main" id="{9B962C7D-0939-4CBA-A175-809C6A530E71}"/>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8476754"/>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wo Columns (Sub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400" b="0" i="0">
                <a:latin typeface="Calibri" panose="020F0502020204030204" pitchFamily="34" charset="0"/>
                <a:cs typeface="Calibri" panose="020F0502020204030204" pitchFamily="34" charset="0"/>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400" b="0" i="0">
                <a:latin typeface="Calibri" panose="020F0502020204030204" pitchFamily="34" charset="0"/>
                <a:cs typeface="Calibri" panose="020F0502020204030204" pitchFamily="34" charset="0"/>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1" name="Text Placeholder 2">
            <a:extLst>
              <a:ext uri="{FF2B5EF4-FFF2-40B4-BE49-F238E27FC236}">
                <a16:creationId xmlns:a16="http://schemas.microsoft.com/office/drawing/2014/main" id="{588461D9-82D3-4007-B82F-3531D84773C5}"/>
              </a:ext>
            </a:extLst>
          </p:cNvPr>
          <p:cNvSpPr>
            <a:spLocks noGrp="1"/>
          </p:cNvSpPr>
          <p:nvPr>
            <p:ph type="body" sz="quarter" idx="24" hasCustomPrompt="1"/>
          </p:nvPr>
        </p:nvSpPr>
        <p:spPr>
          <a:xfrm>
            <a:off x="914311" y="1244409"/>
            <a:ext cx="7094863" cy="322501"/>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12" name="Straight Connector 11">
            <a:extLst>
              <a:ext uri="{FF2B5EF4-FFF2-40B4-BE49-F238E27FC236}">
                <a16:creationId xmlns:a16="http://schemas.microsoft.com/office/drawing/2014/main" id="{B582E016-8A43-4CE6-91C6-294EA99932C3}"/>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680065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Only (No Subtitl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2996255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One Column (No Subtitle)">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600" b="0" i="0">
                <a:solidFill>
                  <a:schemeClr val="tx1"/>
                </a:solidFill>
                <a:latin typeface="Calibri" panose="020F0502020204030204" pitchFamily="34" charset="0"/>
                <a:cs typeface="Calibri" panose="020F0502020204030204" pitchFamily="34" charset="0"/>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633552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Aenean lacinia </a:t>
            </a:r>
            <a:r>
              <a:rPr lang="en-US" dirty="0" err="1"/>
              <a:t>bibendum</a:t>
            </a:r>
            <a:r>
              <a:rPr lang="en-US" dirty="0"/>
              <a:t> </a:t>
            </a:r>
            <a:r>
              <a:rPr lang="en-US" dirty="0" err="1"/>
              <a:t>nulla</a:t>
            </a:r>
            <a:r>
              <a:rPr lang="en-US" dirty="0"/>
              <a:t> sed </a:t>
            </a:r>
            <a:r>
              <a:rPr lang="en-US" dirty="0" err="1"/>
              <a:t>consectetur</a:t>
            </a:r>
            <a:r>
              <a:rPr lang="en-US" dirty="0"/>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218776"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dirty="0"/>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5281694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15000">
              <a:srgbClr val="002654"/>
            </a:gs>
            <a:gs pos="53000">
              <a:schemeClr val="accent1">
                <a:lumMod val="50000"/>
              </a:schemeClr>
            </a:gs>
            <a:gs pos="87000">
              <a:srgbClr val="002654">
                <a:lumMod val="100000"/>
              </a:srgbClr>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69575"/>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12581996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8EBA7DC6-560A-8F4D-B2A9-98779FC64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28202188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8200856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34562033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6137654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2205716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7814288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10304846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744972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Donec </a:t>
            </a:r>
            <a:r>
              <a:rPr lang="en-US" dirty="0" err="1"/>
              <a:t>ullamcorper</a:t>
            </a:r>
            <a:r>
              <a:rPr lang="en-US" dirty="0"/>
              <a:t> </a:t>
            </a:r>
            <a:r>
              <a:rPr lang="en-US" dirty="0" err="1"/>
              <a:t>nulla</a:t>
            </a:r>
            <a:r>
              <a:rPr lang="en-US" dirty="0"/>
              <a:t> non </a:t>
            </a:r>
            <a:r>
              <a:rPr lang="en-US" dirty="0" err="1"/>
              <a:t>metus</a:t>
            </a:r>
            <a:r>
              <a:rPr lang="en-US" dirty="0"/>
              <a:t> auctor </a:t>
            </a:r>
            <a:r>
              <a:rPr lang="en-US" dirty="0" err="1"/>
              <a:t>fringilla</a:t>
            </a:r>
            <a:r>
              <a:rPr lang="en-US" dirty="0"/>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Donec </a:t>
            </a:r>
            <a:r>
              <a:rPr lang="en-US" dirty="0" err="1"/>
              <a:t>ullamcorper</a:t>
            </a:r>
            <a:r>
              <a:rPr lang="en-US" dirty="0"/>
              <a:t> </a:t>
            </a:r>
            <a:r>
              <a:rPr lang="en-US" dirty="0" err="1"/>
              <a:t>nulla</a:t>
            </a:r>
            <a:r>
              <a:rPr lang="en-US" dirty="0"/>
              <a:t> non </a:t>
            </a:r>
            <a:r>
              <a:rPr lang="en-US" dirty="0" err="1"/>
              <a:t>metus</a:t>
            </a:r>
            <a:r>
              <a:rPr lang="en-US" dirty="0"/>
              <a:t> auctor </a:t>
            </a:r>
            <a:r>
              <a:rPr lang="en-US" dirty="0" err="1"/>
              <a:t>fringilla</a:t>
            </a:r>
            <a:r>
              <a:rPr lang="en-US" dirty="0"/>
              <a:t>. </a:t>
            </a:r>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dirty="0"/>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3" name="Picture 12">
            <a:extLst>
              <a:ext uri="{FF2B5EF4-FFF2-40B4-BE49-F238E27FC236}">
                <a16:creationId xmlns:a16="http://schemas.microsoft.com/office/drawing/2014/main" id="{9E27B5CF-14CA-7240-B5CF-102A1143CF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6976491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2947939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6473323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8251827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9086446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9307861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41852384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22399294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6066085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212384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8" name="Picture 7">
            <a:extLst>
              <a:ext uri="{FF2B5EF4-FFF2-40B4-BE49-F238E27FC236}">
                <a16:creationId xmlns:a16="http://schemas.microsoft.com/office/drawing/2014/main" id="{55907614-2DE8-AE42-8A47-090BD4943D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12140366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9576975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1203067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0661490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27875135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138953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085361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27874667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7201105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34568261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252759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95000"/>
            </a:schemeClr>
          </a:solidFill>
        </p:spPr>
        <p:txBody>
          <a:bodyPr anchor="t"/>
          <a:lstStyle>
            <a:lvl1pPr marL="0" indent="0" algn="ctr">
              <a:buNone/>
              <a:defRPr sz="18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11" name="Picture 10">
            <a:extLst>
              <a:ext uri="{FF2B5EF4-FFF2-40B4-BE49-F238E27FC236}">
                <a16:creationId xmlns:a16="http://schemas.microsoft.com/office/drawing/2014/main" id="{59921A3B-5CBC-D849-9A71-B24653983C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7014667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450003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38881090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31044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0697783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852776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571320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7539624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8246328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5105219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1636019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8" name="Picture 7">
            <a:extLst>
              <a:ext uri="{FF2B5EF4-FFF2-40B4-BE49-F238E27FC236}">
                <a16:creationId xmlns:a16="http://schemas.microsoft.com/office/drawing/2014/main" id="{9DDA3EF6-9DC2-1343-AA2A-E04A85E586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517537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7" name="Rectangle 6"/>
          <p:cNvSpPr>
            <a:spLocks/>
          </p:cNvSpPr>
          <p:nvPr userDrawn="1"/>
        </p:nvSpPr>
        <p:spPr bwMode="auto">
          <a:xfrm>
            <a:off x="-19463" y="14"/>
            <a:ext cx="12223629" cy="895336"/>
          </a:xfrm>
          <a:prstGeom prst="rect">
            <a:avLst/>
          </a:prstGeom>
          <a:solidFill>
            <a:srgbClr val="345065"/>
          </a:solidFill>
          <a:ln>
            <a:noFill/>
          </a:ln>
        </p:spPr>
        <p:txBody>
          <a:bodyPr lIns="0" tIns="0" rIns="0" bIns="0"/>
          <a:lstStyle/>
          <a:p>
            <a:endParaRPr lang="en-US" sz="1800"/>
          </a:p>
        </p:txBody>
      </p:sp>
      <p:sp>
        <p:nvSpPr>
          <p:cNvPr id="8" name="Title 1"/>
          <p:cNvSpPr>
            <a:spLocks noGrp="1"/>
          </p:cNvSpPr>
          <p:nvPr>
            <p:ph type="title" hasCustomPrompt="1"/>
          </p:nvPr>
        </p:nvSpPr>
        <p:spPr>
          <a:xfrm>
            <a:off x="300115" y="198183"/>
            <a:ext cx="8771024" cy="485774"/>
          </a:xfrm>
          <a:prstGeom prst="rect">
            <a:avLst/>
          </a:prstGeom>
        </p:spPr>
        <p:txBody>
          <a:bodyPr/>
          <a:lstStyle>
            <a:lvl1pPr algn="l">
              <a:defRPr sz="2800">
                <a:solidFill>
                  <a:schemeClr val="bg1"/>
                </a:solidFill>
                <a:latin typeface="Arial"/>
                <a:cs typeface="Arial"/>
              </a:defRPr>
            </a:lvl1pPr>
          </a:lstStyle>
          <a:p>
            <a:r>
              <a:rPr lang="en-US"/>
              <a:t>CLICK TO ADD TITLE</a:t>
            </a:r>
          </a:p>
        </p:txBody>
      </p:sp>
      <p:sp>
        <p:nvSpPr>
          <p:cNvPr id="9" name="TextBox 8"/>
          <p:cNvSpPr txBox="1"/>
          <p:nvPr userDrawn="1"/>
        </p:nvSpPr>
        <p:spPr>
          <a:xfrm>
            <a:off x="300115" y="6400801"/>
            <a:ext cx="639877" cy="307777"/>
          </a:xfrm>
          <a:prstGeom prst="rect">
            <a:avLst/>
          </a:prstGeom>
          <a:noFill/>
        </p:spPr>
        <p:txBody>
          <a:bodyPr wrap="square" rtlCol="0">
            <a:spAutoFit/>
          </a:bodyPr>
          <a:lstStyle/>
          <a:p>
            <a:fld id="{7D0A11C7-9596-AB4E-909A-AAC699D6101A}" type="slidenum">
              <a:rPr lang="en-US" sz="1400" smtClean="0">
                <a:solidFill>
                  <a:srgbClr val="334F66"/>
                </a:solidFill>
                <a:latin typeface="Arial"/>
                <a:cs typeface="Arial"/>
              </a:rPr>
              <a:t>‹#›</a:t>
            </a:fld>
            <a:endParaRPr lang="en-US" sz="1400">
              <a:solidFill>
                <a:srgbClr val="334F66"/>
              </a:solidFill>
              <a:latin typeface="Arial"/>
              <a:cs typeface="Aria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0" y="104777"/>
            <a:ext cx="957379" cy="672589"/>
          </a:xfrm>
          <a:prstGeom prst="rect">
            <a:avLst/>
          </a:prstGeom>
        </p:spPr>
      </p:pic>
    </p:spTree>
    <p:extLst>
      <p:ext uri="{BB962C8B-B14F-4D97-AF65-F5344CB8AC3E}">
        <p14:creationId xmlns:p14="http://schemas.microsoft.com/office/powerpoint/2010/main" val="19117238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Section">
    <p:spTree>
      <p:nvGrpSpPr>
        <p:cNvPr id="1" name=""/>
        <p:cNvGrpSpPr/>
        <p:nvPr/>
      </p:nvGrpSpPr>
      <p:grpSpPr>
        <a:xfrm>
          <a:off x="0" y="0"/>
          <a:ext cx="0" cy="0"/>
          <a:chOff x="0" y="0"/>
          <a:chExt cx="0" cy="0"/>
        </a:xfrm>
      </p:grpSpPr>
      <p:sp>
        <p:nvSpPr>
          <p:cNvPr id="9" name="Rectangle 1"/>
          <p:cNvSpPr>
            <a:spLocks/>
          </p:cNvSpPr>
          <p:nvPr userDrawn="1"/>
        </p:nvSpPr>
        <p:spPr bwMode="auto">
          <a:xfrm>
            <a:off x="0" y="6328875"/>
            <a:ext cx="5994400" cy="538972"/>
          </a:xfrm>
          <a:prstGeom prst="rect">
            <a:avLst/>
          </a:prstGeom>
          <a:solidFill>
            <a:srgbClr val="95C94E"/>
          </a:solidFill>
          <a:ln>
            <a:noFill/>
          </a:ln>
        </p:spPr>
        <p:txBody>
          <a:bodyPr lIns="0" tIns="0" rIns="0" bIns="0"/>
          <a:lstStyle/>
          <a:p>
            <a:endParaRPr lang="en-US" sz="1800"/>
          </a:p>
        </p:txBody>
      </p:sp>
      <p:pic>
        <p:nvPicPr>
          <p:cNvPr id="13" name="Picture 12" descr="FSA-4C cop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50018" y="6334410"/>
            <a:ext cx="5717903" cy="402780"/>
          </a:xfrm>
          <a:prstGeom prst="rect">
            <a:avLst/>
          </a:prstGeom>
        </p:spPr>
      </p:pic>
      <p:sp>
        <p:nvSpPr>
          <p:cNvPr id="2" name="Title 1"/>
          <p:cNvSpPr>
            <a:spLocks noGrp="1"/>
          </p:cNvSpPr>
          <p:nvPr>
            <p:ph type="title" hasCustomPrompt="1"/>
          </p:nvPr>
        </p:nvSpPr>
        <p:spPr>
          <a:xfrm>
            <a:off x="612944" y="414326"/>
            <a:ext cx="11405549" cy="647699"/>
          </a:xfrm>
          <a:prstGeom prst="rect">
            <a:avLst/>
          </a:prstGeom>
        </p:spPr>
        <p:txBody>
          <a:bodyPr/>
          <a:lstStyle>
            <a:lvl1pPr algn="l">
              <a:defRPr sz="4000">
                <a:solidFill>
                  <a:schemeClr val="tx1">
                    <a:lumMod val="65000"/>
                    <a:lumOff val="35000"/>
                  </a:schemeClr>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711200" y="1524000"/>
            <a:ext cx="10972800" cy="4525963"/>
          </a:xfrm>
          <a:prstGeom prst="rect">
            <a:avLst/>
          </a:prstGeom>
        </p:spPr>
        <p:txBody>
          <a:bodyPr/>
          <a:lstStyle>
            <a:lvl1pPr marL="230188" indent="-230188">
              <a:buSzPct val="80000"/>
              <a:defRPr sz="2400">
                <a:solidFill>
                  <a:srgbClr val="535353"/>
                </a:solidFill>
                <a:latin typeface="Arial"/>
                <a:cs typeface="Arial"/>
              </a:defRPr>
            </a:lvl1pPr>
            <a:lvl2pPr marL="404813" indent="-174625">
              <a:buSzPct val="75000"/>
              <a:buFont typeface="Arial"/>
              <a:buChar char="•"/>
              <a:defRPr sz="2000">
                <a:solidFill>
                  <a:srgbClr val="535353"/>
                </a:solidFill>
                <a:latin typeface="Arial"/>
                <a:cs typeface="Arial"/>
              </a:defRPr>
            </a:lvl2pPr>
            <a:lvl3pPr marL="623888" indent="-163513">
              <a:buSzPct val="80000"/>
              <a:defRPr sz="1600">
                <a:solidFill>
                  <a:srgbClr val="535353"/>
                </a:solidFill>
                <a:latin typeface="Arial"/>
                <a:cs typeface="Arial"/>
              </a:defRPr>
            </a:lvl3pPr>
            <a:lvl4pPr marL="854075" indent="-230188">
              <a:defRPr sz="1100">
                <a:solidFill>
                  <a:srgbClr val="535353"/>
                </a:solidFill>
                <a:latin typeface="Arial"/>
                <a:cs typeface="Arial"/>
              </a:defRPr>
            </a:lvl4pPr>
            <a:lvl5pPr>
              <a:defRPr sz="1200">
                <a:solidFill>
                  <a:srgbClr val="535353"/>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11200" y="6400801"/>
            <a:ext cx="2844800" cy="365125"/>
          </a:xfrm>
        </p:spPr>
        <p:txBody>
          <a:bodyPr/>
          <a:lstStyle>
            <a:lvl1pPr algn="l">
              <a:defRPr sz="900">
                <a:solidFill>
                  <a:schemeClr val="bg1">
                    <a:lumMod val="95000"/>
                  </a:schemeClr>
                </a:solidFill>
                <a:latin typeface="Arial"/>
                <a:cs typeface="Arial"/>
              </a:defRPr>
            </a:lvl1pPr>
          </a:lstStyle>
          <a:p>
            <a:fld id="{6D88D7DD-9B19-7A49-BB06-36BA9927445F}" type="slidenum">
              <a:rPr lang="en-US"/>
              <a:pPr/>
              <a:t>‹#›</a:t>
            </a:fld>
            <a:endParaRPr lang="en-US"/>
          </a:p>
        </p:txBody>
      </p:sp>
      <p:sp>
        <p:nvSpPr>
          <p:cNvPr id="11" name="Rectangle 1"/>
          <p:cNvSpPr>
            <a:spLocks/>
          </p:cNvSpPr>
          <p:nvPr userDrawn="1"/>
        </p:nvSpPr>
        <p:spPr bwMode="auto">
          <a:xfrm>
            <a:off x="-19463" y="3"/>
            <a:ext cx="12223629" cy="321617"/>
          </a:xfrm>
          <a:prstGeom prst="rect">
            <a:avLst/>
          </a:prstGeom>
          <a:solidFill>
            <a:srgbClr val="95C94E"/>
          </a:solidFill>
          <a:ln>
            <a:noFill/>
          </a:ln>
        </p:spPr>
        <p:txBody>
          <a:bodyPr lIns="0" tIns="0" rIns="0" bIns="0"/>
          <a:lstStyle/>
          <a:p>
            <a:endParaRPr lang="en-US" sz="1800"/>
          </a:p>
        </p:txBody>
      </p:sp>
      <p:cxnSp>
        <p:nvCxnSpPr>
          <p:cNvPr id="14" name="Straight Connector 13"/>
          <p:cNvCxnSpPr/>
          <p:nvPr userDrawn="1"/>
        </p:nvCxnSpPr>
        <p:spPr>
          <a:xfrm>
            <a:off x="321125" y="1062023"/>
            <a:ext cx="11527371" cy="0"/>
          </a:xfrm>
          <a:prstGeom prst="line">
            <a:avLst/>
          </a:prstGeom>
          <a:ln w="5080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43674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03D5-3A7C-4D4B-9F02-2DA867CF33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AAA85-C1E9-4670-839B-7D20587960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4BCAF3-228D-4C05-AE96-350E9BD74FFA}"/>
              </a:ext>
            </a:extLst>
          </p:cNvPr>
          <p:cNvSpPr>
            <a:spLocks noGrp="1"/>
          </p:cNvSpPr>
          <p:nvPr>
            <p:ph type="dt" sz="half" idx="10"/>
          </p:nvPr>
        </p:nvSpPr>
        <p:spPr/>
        <p:txBody>
          <a:bodyPr/>
          <a:lstStyle/>
          <a:p>
            <a:fld id="{A8838E6D-3F95-400B-B41B-C5C1588152BA}" type="datetimeFigureOut">
              <a:rPr lang="en-US" smtClean="0"/>
              <a:t>6/23/2022</a:t>
            </a:fld>
            <a:endParaRPr lang="en-US"/>
          </a:p>
        </p:txBody>
      </p:sp>
      <p:sp>
        <p:nvSpPr>
          <p:cNvPr id="5" name="Footer Placeholder 4">
            <a:extLst>
              <a:ext uri="{FF2B5EF4-FFF2-40B4-BE49-F238E27FC236}">
                <a16:creationId xmlns:a16="http://schemas.microsoft.com/office/drawing/2014/main" id="{B32A4AAB-4C2D-43E3-B09E-4BA487D7F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A0377-CE8A-4CA2-A147-AB2EC5994B9C}"/>
              </a:ext>
            </a:extLst>
          </p:cNvPr>
          <p:cNvSpPr>
            <a:spLocks noGrp="1"/>
          </p:cNvSpPr>
          <p:nvPr>
            <p:ph type="sldNum" sz="quarter" idx="12"/>
          </p:nvPr>
        </p:nvSpPr>
        <p:spPr/>
        <p:txBody>
          <a:bodyPr/>
          <a:lstStyle/>
          <a:p>
            <a:fld id="{89A685E4-F70E-46AC-9763-F689707E94A4}" type="slidenum">
              <a:rPr lang="en-US" smtClean="0"/>
              <a:t>‹#›</a:t>
            </a:fld>
            <a:endParaRPr lang="en-US"/>
          </a:p>
        </p:txBody>
      </p:sp>
    </p:spTree>
    <p:extLst>
      <p:ext uri="{BB962C8B-B14F-4D97-AF65-F5344CB8AC3E}">
        <p14:creationId xmlns:p14="http://schemas.microsoft.com/office/powerpoint/2010/main" val="14093582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15000">
              <a:srgbClr val="002654"/>
            </a:gs>
            <a:gs pos="53000">
              <a:schemeClr val="accent1">
                <a:lumMod val="50000"/>
              </a:schemeClr>
            </a:gs>
            <a:gs pos="87000">
              <a:srgbClr val="002654">
                <a:lumMod val="100000"/>
              </a:srgbClr>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590417"/>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dirty="0"/>
              <a:t>Donec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1" name="Picture 10">
            <a:extLst>
              <a:ext uri="{FF2B5EF4-FFF2-40B4-BE49-F238E27FC236}">
                <a16:creationId xmlns:a16="http://schemas.microsoft.com/office/drawing/2014/main" id="{A5C14B54-2883-A84E-B4E7-F67C5E8FBD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647391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dirty="0"/>
              <a:t>Donec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13" name="Picture 12">
            <a:extLst>
              <a:ext uri="{FF2B5EF4-FFF2-40B4-BE49-F238E27FC236}">
                <a16:creationId xmlns:a16="http://schemas.microsoft.com/office/drawing/2014/main" id="{703BCE72-41A5-7F40-9E68-178F572607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1574306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dirty="0"/>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pic>
        <p:nvPicPr>
          <p:cNvPr id="4" name="Picture 3">
            <a:extLst>
              <a:ext uri="{FF2B5EF4-FFF2-40B4-BE49-F238E27FC236}">
                <a16:creationId xmlns:a16="http://schemas.microsoft.com/office/drawing/2014/main" id="{4FC5C6CE-3432-1345-84A0-7C0614201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620862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0"/>
            <a:ext cx="4620126" cy="1036356"/>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dirty="0"/>
              <a:t>Donec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726903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143F43-DA76-AB44-9CF6-DCC2E8313DBF}"/>
              </a:ext>
            </a:extLst>
          </p:cNvPr>
          <p:cNvSpPr>
            <a:spLocks noGrp="1"/>
          </p:cNvSpPr>
          <p:nvPr>
            <p:ph type="pic" sz="quarter" idx="26"/>
          </p:nvPr>
        </p:nvSpPr>
        <p:spPr>
          <a:xfrm>
            <a:off x="0" y="0"/>
            <a:ext cx="12192000" cy="6858000"/>
          </a:xfrm>
          <a:solidFill>
            <a:schemeClr val="bg1">
              <a:lumMod val="95000"/>
            </a:schemeClr>
          </a:solidFill>
        </p:spPr>
        <p:txBody>
          <a:bodyPr/>
          <a:lstStyle>
            <a:lvl1pPr>
              <a:defRPr>
                <a:solidFill>
                  <a:schemeClr val="bg1">
                    <a:lumMod val="75000"/>
                  </a:schemeClr>
                </a:solidFill>
              </a:defRPr>
            </a:lvl1pPr>
          </a:lstStyle>
          <a:p>
            <a:endParaRPr lang="en-US" dirty="0"/>
          </a:p>
        </p:txBody>
      </p:sp>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dirty="0"/>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dirty="0"/>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tx1"/>
                </a:solidFill>
                <a:latin typeface="Arial Narrow" panose="020B0604020202020204" pitchFamily="34" charset="0"/>
                <a:cs typeface="Arial Narrow" panose="020B0604020202020204" pitchFamily="34" charset="0"/>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800" b="1" i="0" spc="100" baseline="0">
                <a:solidFill>
                  <a:schemeClr val="accent1"/>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sp>
        <p:nvSpPr>
          <p:cNvPr id="12" name="TextBox 11">
            <a:extLst>
              <a:ext uri="{FF2B5EF4-FFF2-40B4-BE49-F238E27FC236}">
                <a16:creationId xmlns:a16="http://schemas.microsoft.com/office/drawing/2014/main" id="{A2668A42-AE1B-5840-A55E-9AC70E946809}"/>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accent2"/>
                </a:solidFill>
                <a:effectLst/>
                <a:latin typeface="Arial Narrow" panose="020B0604020202020204" pitchFamily="34" charset="0"/>
                <a:ea typeface="+mn-ea"/>
                <a:cs typeface="Arial Narrow" panose="020B0604020202020204" pitchFamily="34" charset="0"/>
              </a:rPr>
              <a:t>“</a:t>
            </a:r>
          </a:p>
        </p:txBody>
      </p:sp>
      <p:pic>
        <p:nvPicPr>
          <p:cNvPr id="13" name="Picture 12">
            <a:extLst>
              <a:ext uri="{FF2B5EF4-FFF2-40B4-BE49-F238E27FC236}">
                <a16:creationId xmlns:a16="http://schemas.microsoft.com/office/drawing/2014/main" id="{02CABE5A-1B5F-D944-AB84-78EB94DB95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844283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dirty="0"/>
          </a:p>
        </p:txBody>
      </p:sp>
      <p:pic>
        <p:nvPicPr>
          <p:cNvPr id="4" name="Picture 3">
            <a:extLst>
              <a:ext uri="{FF2B5EF4-FFF2-40B4-BE49-F238E27FC236}">
                <a16:creationId xmlns:a16="http://schemas.microsoft.com/office/drawing/2014/main" id="{E80EBE3D-B89D-B042-81B8-A0D5CEEBA1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3364840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022274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665706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451483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6497222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81630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dirty="0"/>
              <a:t>Subtitle if needed Cambria 18pt font lorem ipsum</a:t>
            </a:r>
          </a:p>
        </p:txBody>
      </p:sp>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pic>
        <p:nvPicPr>
          <p:cNvPr id="11" name="Picture 10">
            <a:extLst>
              <a:ext uri="{FF2B5EF4-FFF2-40B4-BE49-F238E27FC236}">
                <a16:creationId xmlns:a16="http://schemas.microsoft.com/office/drawing/2014/main" id="{A65CB05D-61DB-744E-8B27-D016C27E6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189283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3554415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87530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742736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607941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106859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504853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5760420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689690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948034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87395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0A48E05C-3650-DD45-859E-DE2FC7B56B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87183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74567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980692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4297148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158394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5840933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1877779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120232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241444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994645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29388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pic>
        <p:nvPicPr>
          <p:cNvPr id="8" name="Picture 7">
            <a:extLst>
              <a:ext uri="{FF2B5EF4-FFF2-40B4-BE49-F238E27FC236}">
                <a16:creationId xmlns:a16="http://schemas.microsoft.com/office/drawing/2014/main" id="{56F989B6-F29F-8243-8E52-36116EC77A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38362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980386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892716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361283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4703211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052946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49631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5351753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1553683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0514511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093516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0"/>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pic>
        <p:nvPicPr>
          <p:cNvPr id="11" name="Picture 10">
            <a:extLst>
              <a:ext uri="{FF2B5EF4-FFF2-40B4-BE49-F238E27FC236}">
                <a16:creationId xmlns:a16="http://schemas.microsoft.com/office/drawing/2014/main" id="{64B9F714-5286-9941-B54B-306CB4F025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9394502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17818780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16164211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7" name="Rectangle 6"/>
          <p:cNvSpPr>
            <a:spLocks/>
          </p:cNvSpPr>
          <p:nvPr userDrawn="1"/>
        </p:nvSpPr>
        <p:spPr bwMode="auto">
          <a:xfrm>
            <a:off x="-19463" y="14"/>
            <a:ext cx="12223629" cy="895336"/>
          </a:xfrm>
          <a:prstGeom prst="rect">
            <a:avLst/>
          </a:prstGeom>
          <a:solidFill>
            <a:srgbClr val="345065"/>
          </a:solidFill>
          <a:ln>
            <a:noFill/>
          </a:ln>
        </p:spPr>
        <p:txBody>
          <a:bodyPr lIns="0" tIns="0" rIns="0" bIns="0"/>
          <a:lstStyle/>
          <a:p>
            <a:endParaRPr lang="en-US" sz="1800"/>
          </a:p>
        </p:txBody>
      </p:sp>
      <p:sp>
        <p:nvSpPr>
          <p:cNvPr id="8" name="Title 1"/>
          <p:cNvSpPr>
            <a:spLocks noGrp="1"/>
          </p:cNvSpPr>
          <p:nvPr>
            <p:ph type="title" hasCustomPrompt="1"/>
          </p:nvPr>
        </p:nvSpPr>
        <p:spPr>
          <a:xfrm>
            <a:off x="300115" y="198183"/>
            <a:ext cx="8771024" cy="485774"/>
          </a:xfrm>
          <a:prstGeom prst="rect">
            <a:avLst/>
          </a:prstGeom>
        </p:spPr>
        <p:txBody>
          <a:bodyPr/>
          <a:lstStyle>
            <a:lvl1pPr algn="l">
              <a:defRPr sz="2800">
                <a:solidFill>
                  <a:schemeClr val="bg1"/>
                </a:solidFill>
                <a:latin typeface="Arial"/>
                <a:cs typeface="Arial"/>
              </a:defRPr>
            </a:lvl1pPr>
          </a:lstStyle>
          <a:p>
            <a:r>
              <a:rPr lang="en-US"/>
              <a:t>CLICK TO ADD TITLE</a:t>
            </a:r>
          </a:p>
        </p:txBody>
      </p:sp>
      <p:sp>
        <p:nvSpPr>
          <p:cNvPr id="9" name="TextBox 8"/>
          <p:cNvSpPr txBox="1"/>
          <p:nvPr userDrawn="1"/>
        </p:nvSpPr>
        <p:spPr>
          <a:xfrm>
            <a:off x="300115" y="6400801"/>
            <a:ext cx="639877" cy="307777"/>
          </a:xfrm>
          <a:prstGeom prst="rect">
            <a:avLst/>
          </a:prstGeom>
          <a:noFill/>
        </p:spPr>
        <p:txBody>
          <a:bodyPr wrap="square" rtlCol="0">
            <a:spAutoFit/>
          </a:bodyPr>
          <a:lstStyle/>
          <a:p>
            <a:fld id="{7D0A11C7-9596-AB4E-909A-AAC699D6101A}" type="slidenum">
              <a:rPr lang="en-US" sz="1400" smtClean="0">
                <a:solidFill>
                  <a:srgbClr val="334F66"/>
                </a:solidFill>
                <a:latin typeface="Arial"/>
                <a:cs typeface="Arial"/>
              </a:rPr>
              <a:t>‹#›</a:t>
            </a:fld>
            <a:endParaRPr lang="en-US" sz="1400">
              <a:solidFill>
                <a:srgbClr val="334F66"/>
              </a:solidFill>
              <a:latin typeface="Arial"/>
              <a:cs typeface="Aria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0" y="104777"/>
            <a:ext cx="957379" cy="672589"/>
          </a:xfrm>
          <a:prstGeom prst="rect">
            <a:avLst/>
          </a:prstGeom>
        </p:spPr>
      </p:pic>
    </p:spTree>
    <p:extLst>
      <p:ext uri="{BB962C8B-B14F-4D97-AF65-F5344CB8AC3E}">
        <p14:creationId xmlns:p14="http://schemas.microsoft.com/office/powerpoint/2010/main" val="2947983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Section">
    <p:spTree>
      <p:nvGrpSpPr>
        <p:cNvPr id="1" name=""/>
        <p:cNvGrpSpPr/>
        <p:nvPr/>
      </p:nvGrpSpPr>
      <p:grpSpPr>
        <a:xfrm>
          <a:off x="0" y="0"/>
          <a:ext cx="0" cy="0"/>
          <a:chOff x="0" y="0"/>
          <a:chExt cx="0" cy="0"/>
        </a:xfrm>
      </p:grpSpPr>
      <p:sp>
        <p:nvSpPr>
          <p:cNvPr id="9" name="Rectangle 1"/>
          <p:cNvSpPr>
            <a:spLocks/>
          </p:cNvSpPr>
          <p:nvPr userDrawn="1"/>
        </p:nvSpPr>
        <p:spPr bwMode="auto">
          <a:xfrm>
            <a:off x="0" y="6328875"/>
            <a:ext cx="5994400" cy="538972"/>
          </a:xfrm>
          <a:prstGeom prst="rect">
            <a:avLst/>
          </a:prstGeom>
          <a:solidFill>
            <a:srgbClr val="95C94E"/>
          </a:solidFill>
          <a:ln>
            <a:noFill/>
          </a:ln>
        </p:spPr>
        <p:txBody>
          <a:bodyPr lIns="0" tIns="0" rIns="0" bIns="0"/>
          <a:lstStyle/>
          <a:p>
            <a:endParaRPr lang="en-US" sz="1800"/>
          </a:p>
        </p:txBody>
      </p:sp>
      <p:pic>
        <p:nvPicPr>
          <p:cNvPr id="13" name="Picture 12" descr="FSA-4C cop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50018" y="6334410"/>
            <a:ext cx="5717903" cy="402780"/>
          </a:xfrm>
          <a:prstGeom prst="rect">
            <a:avLst/>
          </a:prstGeom>
        </p:spPr>
      </p:pic>
      <p:sp>
        <p:nvSpPr>
          <p:cNvPr id="2" name="Title 1"/>
          <p:cNvSpPr>
            <a:spLocks noGrp="1"/>
          </p:cNvSpPr>
          <p:nvPr>
            <p:ph type="title" hasCustomPrompt="1"/>
          </p:nvPr>
        </p:nvSpPr>
        <p:spPr>
          <a:xfrm>
            <a:off x="612944" y="414326"/>
            <a:ext cx="11405549" cy="647699"/>
          </a:xfrm>
          <a:prstGeom prst="rect">
            <a:avLst/>
          </a:prstGeom>
        </p:spPr>
        <p:txBody>
          <a:bodyPr/>
          <a:lstStyle>
            <a:lvl1pPr algn="l">
              <a:defRPr sz="4000">
                <a:solidFill>
                  <a:schemeClr val="tx1">
                    <a:lumMod val="65000"/>
                    <a:lumOff val="35000"/>
                  </a:schemeClr>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711200" y="1524000"/>
            <a:ext cx="10972800" cy="4525963"/>
          </a:xfrm>
          <a:prstGeom prst="rect">
            <a:avLst/>
          </a:prstGeom>
        </p:spPr>
        <p:txBody>
          <a:bodyPr/>
          <a:lstStyle>
            <a:lvl1pPr marL="230188" indent="-230188">
              <a:buSzPct val="80000"/>
              <a:defRPr sz="2400">
                <a:solidFill>
                  <a:srgbClr val="535353"/>
                </a:solidFill>
                <a:latin typeface="Arial"/>
                <a:cs typeface="Arial"/>
              </a:defRPr>
            </a:lvl1pPr>
            <a:lvl2pPr marL="404813" indent="-174625">
              <a:buSzPct val="75000"/>
              <a:buFont typeface="Arial"/>
              <a:buChar char="•"/>
              <a:defRPr sz="2000">
                <a:solidFill>
                  <a:srgbClr val="535353"/>
                </a:solidFill>
                <a:latin typeface="Arial"/>
                <a:cs typeface="Arial"/>
              </a:defRPr>
            </a:lvl2pPr>
            <a:lvl3pPr marL="623888" indent="-163513">
              <a:buSzPct val="80000"/>
              <a:defRPr sz="1600">
                <a:solidFill>
                  <a:srgbClr val="535353"/>
                </a:solidFill>
                <a:latin typeface="Arial"/>
                <a:cs typeface="Arial"/>
              </a:defRPr>
            </a:lvl3pPr>
            <a:lvl4pPr marL="854075" indent="-230188">
              <a:defRPr sz="1100">
                <a:solidFill>
                  <a:srgbClr val="535353"/>
                </a:solidFill>
                <a:latin typeface="Arial"/>
                <a:cs typeface="Arial"/>
              </a:defRPr>
            </a:lvl4pPr>
            <a:lvl5pPr>
              <a:defRPr sz="1200">
                <a:solidFill>
                  <a:srgbClr val="535353"/>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11200" y="6400801"/>
            <a:ext cx="2844800" cy="365125"/>
          </a:xfrm>
        </p:spPr>
        <p:txBody>
          <a:bodyPr/>
          <a:lstStyle>
            <a:lvl1pPr algn="l">
              <a:defRPr sz="900">
                <a:solidFill>
                  <a:schemeClr val="bg1">
                    <a:lumMod val="95000"/>
                  </a:schemeClr>
                </a:solidFill>
                <a:latin typeface="Arial"/>
                <a:cs typeface="Arial"/>
              </a:defRPr>
            </a:lvl1pPr>
          </a:lstStyle>
          <a:p>
            <a:fld id="{6D88D7DD-9B19-7A49-BB06-36BA9927445F}" type="slidenum">
              <a:rPr lang="en-US"/>
              <a:pPr/>
              <a:t>‹#›</a:t>
            </a:fld>
            <a:endParaRPr lang="en-US"/>
          </a:p>
        </p:txBody>
      </p:sp>
      <p:sp>
        <p:nvSpPr>
          <p:cNvPr id="11" name="Rectangle 1"/>
          <p:cNvSpPr>
            <a:spLocks/>
          </p:cNvSpPr>
          <p:nvPr userDrawn="1"/>
        </p:nvSpPr>
        <p:spPr bwMode="auto">
          <a:xfrm>
            <a:off x="-19463" y="3"/>
            <a:ext cx="12223629" cy="321617"/>
          </a:xfrm>
          <a:prstGeom prst="rect">
            <a:avLst/>
          </a:prstGeom>
          <a:solidFill>
            <a:srgbClr val="95C94E"/>
          </a:solidFill>
          <a:ln>
            <a:noFill/>
          </a:ln>
        </p:spPr>
        <p:txBody>
          <a:bodyPr lIns="0" tIns="0" rIns="0" bIns="0"/>
          <a:lstStyle/>
          <a:p>
            <a:endParaRPr lang="en-US" sz="1800"/>
          </a:p>
        </p:txBody>
      </p:sp>
      <p:cxnSp>
        <p:nvCxnSpPr>
          <p:cNvPr id="14" name="Straight Connector 13"/>
          <p:cNvCxnSpPr/>
          <p:nvPr userDrawn="1"/>
        </p:nvCxnSpPr>
        <p:spPr>
          <a:xfrm>
            <a:off x="321125" y="1062023"/>
            <a:ext cx="11527371" cy="0"/>
          </a:xfrm>
          <a:prstGeom prst="line">
            <a:avLst/>
          </a:prstGeom>
          <a:ln w="5080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99272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03D5-3A7C-4D4B-9F02-2DA867CF33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AAA85-C1E9-4670-839B-7D20587960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4BCAF3-228D-4C05-AE96-350E9BD74FFA}"/>
              </a:ext>
            </a:extLst>
          </p:cNvPr>
          <p:cNvSpPr>
            <a:spLocks noGrp="1"/>
          </p:cNvSpPr>
          <p:nvPr>
            <p:ph type="dt" sz="half" idx="10"/>
          </p:nvPr>
        </p:nvSpPr>
        <p:spPr/>
        <p:txBody>
          <a:bodyPr/>
          <a:lstStyle/>
          <a:p>
            <a:fld id="{A8838E6D-3F95-400B-B41B-C5C1588152BA}" type="datetimeFigureOut">
              <a:rPr lang="en-US" smtClean="0"/>
              <a:t>6/23/2022</a:t>
            </a:fld>
            <a:endParaRPr lang="en-US"/>
          </a:p>
        </p:txBody>
      </p:sp>
      <p:sp>
        <p:nvSpPr>
          <p:cNvPr id="5" name="Footer Placeholder 4">
            <a:extLst>
              <a:ext uri="{FF2B5EF4-FFF2-40B4-BE49-F238E27FC236}">
                <a16:creationId xmlns:a16="http://schemas.microsoft.com/office/drawing/2014/main" id="{B32A4AAB-4C2D-43E3-B09E-4BA487D7F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A0377-CE8A-4CA2-A147-AB2EC5994B9C}"/>
              </a:ext>
            </a:extLst>
          </p:cNvPr>
          <p:cNvSpPr>
            <a:spLocks noGrp="1"/>
          </p:cNvSpPr>
          <p:nvPr>
            <p:ph type="sldNum" sz="quarter" idx="12"/>
          </p:nvPr>
        </p:nvSpPr>
        <p:spPr/>
        <p:txBody>
          <a:bodyPr/>
          <a:lstStyle/>
          <a:p>
            <a:fld id="{89A685E4-F70E-46AC-9763-F689707E94A4}" type="slidenum">
              <a:rPr lang="en-US" smtClean="0"/>
              <a:t>‹#›</a:t>
            </a:fld>
            <a:endParaRPr lang="en-US"/>
          </a:p>
        </p:txBody>
      </p:sp>
    </p:spTree>
    <p:extLst>
      <p:ext uri="{BB962C8B-B14F-4D97-AF65-F5344CB8AC3E}">
        <p14:creationId xmlns:p14="http://schemas.microsoft.com/office/powerpoint/2010/main" val="33006703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SA_Title">
    <p:spTree>
      <p:nvGrpSpPr>
        <p:cNvPr id="1" name=""/>
        <p:cNvGrpSpPr/>
        <p:nvPr/>
      </p:nvGrpSpPr>
      <p:grpSpPr>
        <a:xfrm>
          <a:off x="0" y="0"/>
          <a:ext cx="0" cy="0"/>
          <a:chOff x="0" y="0"/>
          <a:chExt cx="0" cy="0"/>
        </a:xfrm>
      </p:grpSpPr>
      <p:sp>
        <p:nvSpPr>
          <p:cNvPr id="11" name="Rectangle 1"/>
          <p:cNvSpPr>
            <a:spLocks/>
          </p:cNvSpPr>
          <p:nvPr/>
        </p:nvSpPr>
        <p:spPr bwMode="auto">
          <a:xfrm>
            <a:off x="-3280" y="3"/>
            <a:ext cx="12195280" cy="5486399"/>
          </a:xfrm>
          <a:prstGeom prst="rect">
            <a:avLst/>
          </a:prstGeom>
          <a:solidFill>
            <a:schemeClr val="accent1">
              <a:lumMod val="50000"/>
            </a:schemeClr>
          </a:solidFill>
          <a:ln>
            <a:noFill/>
          </a:ln>
        </p:spPr>
        <p:txBody>
          <a:bodyPr lIns="0" tIns="0" rIns="0" bIns="0"/>
          <a:lstStyle/>
          <a:p>
            <a:endParaRPr lang="en-US" sz="2400">
              <a:solidFill>
                <a:prstClr val="black"/>
              </a:solidFill>
              <a:latin typeface="+mn-lt"/>
            </a:endParaRPr>
          </a:p>
        </p:txBody>
      </p:sp>
      <p:sp>
        <p:nvSpPr>
          <p:cNvPr id="7" name="Subtitle 2"/>
          <p:cNvSpPr>
            <a:spLocks noGrp="1"/>
          </p:cNvSpPr>
          <p:nvPr>
            <p:ph type="subTitle" idx="1"/>
          </p:nvPr>
        </p:nvSpPr>
        <p:spPr>
          <a:xfrm>
            <a:off x="641779" y="2667002"/>
            <a:ext cx="10972800" cy="704851"/>
          </a:xfrm>
          <a:prstGeom prst="rect">
            <a:avLst/>
          </a:prstGeom>
        </p:spPr>
        <p:txBody>
          <a:bodyPr vert="horz"/>
          <a:lstStyle>
            <a:lvl1pPr marL="0" indent="0" algn="l">
              <a:buNone/>
              <a:defRPr sz="2800" b="0">
                <a:solidFill>
                  <a:schemeClr val="bg1">
                    <a:lumMod val="95000"/>
                  </a:schemeClr>
                </a:solidFill>
                <a:latin typeface="Arial"/>
                <a:cs typeface="Arial"/>
              </a:defRPr>
            </a:lvl1pPr>
            <a:lvl2pPr marL="609511" indent="0" algn="ctr">
              <a:buNone/>
              <a:defRPr/>
            </a:lvl2pPr>
            <a:lvl3pPr marL="1219022" indent="0" algn="ctr">
              <a:buNone/>
              <a:defRPr/>
            </a:lvl3pPr>
            <a:lvl4pPr marL="1828533" indent="0" algn="ctr">
              <a:buNone/>
              <a:defRPr/>
            </a:lvl4pPr>
            <a:lvl5pPr marL="2438046" indent="0" algn="ctr">
              <a:buNone/>
              <a:defRPr/>
            </a:lvl5pPr>
            <a:lvl6pPr marL="3047556" indent="0" algn="ctr">
              <a:buNone/>
              <a:defRPr/>
            </a:lvl6pPr>
            <a:lvl7pPr marL="3657067" indent="0" algn="ctr">
              <a:buNone/>
              <a:defRPr/>
            </a:lvl7pPr>
            <a:lvl8pPr marL="4266577" indent="0" algn="ctr">
              <a:buNone/>
              <a:defRPr/>
            </a:lvl8pPr>
            <a:lvl9pPr marL="4876089" indent="0" algn="ctr">
              <a:buNone/>
              <a:defRPr/>
            </a:lvl9pPr>
          </a:lstStyle>
          <a:p>
            <a:r>
              <a:rPr lang="en-US"/>
              <a:t>Click to edit Master subtitle style</a:t>
            </a:r>
          </a:p>
        </p:txBody>
      </p:sp>
      <p:sp>
        <p:nvSpPr>
          <p:cNvPr id="8" name="Content Placeholder 10"/>
          <p:cNvSpPr>
            <a:spLocks noGrp="1"/>
          </p:cNvSpPr>
          <p:nvPr>
            <p:ph sz="quarter" idx="10"/>
          </p:nvPr>
        </p:nvSpPr>
        <p:spPr>
          <a:xfrm>
            <a:off x="2252864" y="4790092"/>
            <a:ext cx="9361715" cy="596678"/>
          </a:xfrm>
          <a:prstGeom prst="rect">
            <a:avLst/>
          </a:prstGeom>
        </p:spPr>
        <p:txBody>
          <a:bodyPr vert="horz"/>
          <a:lstStyle>
            <a:lvl1pPr marL="0" indent="0" algn="r">
              <a:buNone/>
              <a:defRPr sz="2400">
                <a:solidFill>
                  <a:srgbClr val="FFFFFF"/>
                </a:solidFill>
                <a:latin typeface="+mn-lt"/>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Click to edit Master text styles</a:t>
            </a:r>
          </a:p>
        </p:txBody>
      </p:sp>
      <p:sp>
        <p:nvSpPr>
          <p:cNvPr id="13" name="Title 12"/>
          <p:cNvSpPr>
            <a:spLocks noGrp="1"/>
          </p:cNvSpPr>
          <p:nvPr>
            <p:ph type="title"/>
          </p:nvPr>
        </p:nvSpPr>
        <p:spPr>
          <a:xfrm>
            <a:off x="641779" y="457200"/>
            <a:ext cx="10972800" cy="1881597"/>
          </a:xfrm>
          <a:prstGeom prst="rect">
            <a:avLst/>
          </a:prstGeom>
        </p:spPr>
        <p:txBody>
          <a:bodyPr vert="horz"/>
          <a:lstStyle>
            <a:lvl1pPr algn="l">
              <a:defRPr sz="6000" b="1" i="0">
                <a:solidFill>
                  <a:schemeClr val="bg1">
                    <a:lumMod val="95000"/>
                  </a:schemeClr>
                </a:solidFill>
                <a:latin typeface="Franklin Gothic Demi Cond" panose="020B0603020102020204" pitchFamily="34" charset="0"/>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p:nvSpPr>
        <p:spPr>
          <a:xfrm>
            <a:off x="300446"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1780" y="5909283"/>
            <a:ext cx="5079752" cy="565705"/>
          </a:xfrm>
          <a:prstGeom prst="rect">
            <a:avLst/>
          </a:prstGeom>
        </p:spPr>
      </p:pic>
    </p:spTree>
    <p:extLst>
      <p:ext uri="{BB962C8B-B14F-4D97-AF65-F5344CB8AC3E}">
        <p14:creationId xmlns:p14="http://schemas.microsoft.com/office/powerpoint/2010/main" val="2024486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3" name="Title Placeholder 17">
            <a:extLst>
              <a:ext uri="{FF2B5EF4-FFF2-40B4-BE49-F238E27FC236}">
                <a16:creationId xmlns:a16="http://schemas.microsoft.com/office/drawing/2014/main" id="{390A7B58-952B-D142-B3E6-389E25673CA3}"/>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0"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185B3984-9B70-405B-9B63-BDD946D0BCDC}" type="slidenum">
              <a:rPr lang="en-US" smtClean="0"/>
              <a:t>‹#›</a:t>
            </a:fld>
            <a:endParaRPr lang="en-US"/>
          </a:p>
        </p:txBody>
      </p:sp>
      <p:sp>
        <p:nvSpPr>
          <p:cNvPr id="2" name="Rectangle 1">
            <a:extLst>
              <a:ext uri="{FF2B5EF4-FFF2-40B4-BE49-F238E27FC236}">
                <a16:creationId xmlns:a16="http://schemas.microsoft.com/office/drawing/2014/main" id="{5D188D7B-AC70-4F02-BBA5-6E50DC07FEFE}"/>
              </a:ext>
            </a:extLst>
          </p:cNvPr>
          <p:cNvSpPr/>
          <p:nvPr/>
        </p:nvSpPr>
        <p:spPr>
          <a:xfrm>
            <a:off x="2806025" y="6666338"/>
            <a:ext cx="7236276" cy="215444"/>
          </a:xfrm>
          <a:prstGeom prst="rect">
            <a:avLst/>
          </a:prstGeom>
        </p:spPr>
        <p:txBody>
          <a:bodyPr wrap="none">
            <a:spAutoFit/>
          </a:bodyPr>
          <a:lstStyle/>
          <a:p>
            <a:pPr marL="342900" indent="-342900" defTabSz="503635">
              <a:tabLst>
                <a:tab pos="354509" algn="l"/>
              </a:tabLst>
              <a:defRPr/>
            </a:pPr>
            <a:r>
              <a:rPr lang="en-US" sz="800" kern="0"/>
              <a:t>Federal Student Aid an office of the U.S. Department of Education − Confidential, pre-decisional and/or internal deliberation &amp; Attorney client work product</a:t>
            </a:r>
          </a:p>
        </p:txBody>
      </p:sp>
    </p:spTree>
    <p:extLst>
      <p:ext uri="{BB962C8B-B14F-4D97-AF65-F5344CB8AC3E}">
        <p14:creationId xmlns:p14="http://schemas.microsoft.com/office/powerpoint/2010/main" val="2641242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185B3984-9B70-405B-9B63-BDD946D0BCDC}" type="slidenum">
              <a:rPr lang="en-US" smtClean="0"/>
              <a:t>‹#›</a:t>
            </a:fld>
            <a:endParaRPr lang="en-US"/>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8EBA7DC6-560A-8F4D-B2A9-98779FC64A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697268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Divider with Subtitle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6"/>
            <a:ext cx="10366861" cy="2057397"/>
          </a:xfrm>
        </p:spPr>
        <p:txBody>
          <a:bodyPr/>
          <a:lstStyle>
            <a:lvl1pPr>
              <a:defRPr sz="6000" baseline="0">
                <a:solidFill>
                  <a:schemeClr val="bg2"/>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6" y="3702943"/>
            <a:ext cx="10366861" cy="323977"/>
          </a:xfrm>
          <a:prstGeom prst="rect">
            <a:avLst/>
          </a:prstGeom>
        </p:spPr>
        <p:txBody>
          <a:bodyPr vert="horz" lIns="0" tIns="45720" rIns="91440" bIns="45720" rtlCol="0">
            <a:normAutofit/>
          </a:bodyPr>
          <a:lstStyle>
            <a:lvl1pPr marL="0" indent="0">
              <a:buFontTx/>
              <a:buNone/>
              <a:defRPr sz="1800" b="0" i="1" cap="none" spc="0" baseline="0">
                <a:solidFill>
                  <a:schemeClr val="bg2"/>
                </a:solidFill>
                <a:latin typeface="Cambria" panose="02040503050406030204" pitchFamily="18" charset="0"/>
              </a:defRPr>
            </a:lvl1pPr>
          </a:lstStyle>
          <a:p>
            <a:pPr lvl="0"/>
            <a:r>
              <a:rPr lang="en-US"/>
              <a:t>Subtitle if needed Cambria Italic 18pt font lorem ipsum</a:t>
            </a:r>
          </a:p>
        </p:txBody>
      </p:sp>
      <p:pic>
        <p:nvPicPr>
          <p:cNvPr id="11" name="Graphic 10">
            <a:extLst>
              <a:ext uri="{FF2B5EF4-FFF2-40B4-BE49-F238E27FC236}">
                <a16:creationId xmlns:a16="http://schemas.microsoft.com/office/drawing/2014/main" id="{AF4830EA-99F8-E142-B4F0-418802D30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0"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185B3984-9B70-405B-9B63-BDD946D0BCDC}" type="slidenum">
              <a:rPr lang="en-US" smtClean="0"/>
              <a:t>‹#›</a:t>
            </a:fld>
            <a:endParaRPr lang="en-US"/>
          </a:p>
        </p:txBody>
      </p:sp>
    </p:spTree>
    <p:extLst>
      <p:ext uri="{BB962C8B-B14F-4D97-AF65-F5344CB8AC3E}">
        <p14:creationId xmlns:p14="http://schemas.microsoft.com/office/powerpoint/2010/main" val="452745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28CAC7-48F7-44D7-8D90-CE94C2A65D54}"/>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8" name="Title Placeholder 17">
            <a:extLst>
              <a:ext uri="{FF2B5EF4-FFF2-40B4-BE49-F238E27FC236}">
                <a16:creationId xmlns:a16="http://schemas.microsoft.com/office/drawing/2014/main" id="{7C944271-CE37-EC46-A4F1-BBF1EF81EEA9}"/>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4235717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endParaRPr lang="pt-BR" dirty="0"/>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8"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endParaRPr lang="pt-BR" dirty="0"/>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6"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endParaRPr lang="pt-BR" dirty="0"/>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4"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pic>
        <p:nvPicPr>
          <p:cNvPr id="15" name="Picture 14">
            <a:extLst>
              <a:ext uri="{FF2B5EF4-FFF2-40B4-BE49-F238E27FC236}">
                <a16:creationId xmlns:a16="http://schemas.microsoft.com/office/drawing/2014/main" id="{7746E1D9-AB09-8B46-A02E-CCF655433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15288044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3"/>
            <a:ext cx="4597400" cy="2521403"/>
          </a:xfrm>
        </p:spPr>
        <p:txBody>
          <a:bodyPr lIns="0">
            <a:noAutofit/>
          </a:bodyPr>
          <a:lstStyle>
            <a:lvl1pPr marL="0" marR="0" indent="0" algn="l" defTabSz="914196" rtl="0" eaLnBrk="1" fontAlgn="auto" latinLnBrk="0" hangingPunct="1">
              <a:lnSpc>
                <a:spcPct val="150000"/>
              </a:lnSpc>
              <a:spcBef>
                <a:spcPts val="1000"/>
              </a:spcBef>
              <a:spcAft>
                <a:spcPts val="451"/>
              </a:spcAft>
              <a:buClrTx/>
              <a:buSzTx/>
              <a:buFontTx/>
              <a:buNone/>
              <a:tabLst/>
              <a:defRPr sz="1200" b="0" i="0"/>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9" name="Text Placeholder 2">
            <a:extLst>
              <a:ext uri="{FF2B5EF4-FFF2-40B4-BE49-F238E27FC236}">
                <a16:creationId xmlns:a16="http://schemas.microsoft.com/office/drawing/2014/main" id="{76D5C73A-1E27-3944-880F-9058540E3295}"/>
              </a:ext>
            </a:extLst>
          </p:cNvPr>
          <p:cNvSpPr>
            <a:spLocks noGrp="1"/>
          </p:cNvSpPr>
          <p:nvPr>
            <p:ph type="body" sz="quarter" idx="19" hasCustomPrompt="1"/>
          </p:nvPr>
        </p:nvSpPr>
        <p:spPr>
          <a:xfrm>
            <a:off x="897120" y="2566174"/>
            <a:ext cx="2646447" cy="325296"/>
          </a:xfrm>
        </p:spPr>
        <p:txBody>
          <a:bodyPr vert="horz" lIns="0" tIns="0" rIns="0" bIns="0" rtlCol="0" anchor="b">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3"/>
            <a:ext cx="4597400" cy="2521403"/>
          </a:xfrm>
        </p:spPr>
        <p:txBody>
          <a:bodyPr lIns="0">
            <a:noAutofit/>
          </a:bodyPr>
          <a:lstStyle>
            <a:lvl1pPr marL="0" marR="0" indent="0" algn="l" defTabSz="914196" rtl="0" eaLnBrk="1" fontAlgn="auto" latinLnBrk="0" hangingPunct="1">
              <a:lnSpc>
                <a:spcPct val="150000"/>
              </a:lnSpc>
              <a:spcBef>
                <a:spcPts val="1000"/>
              </a:spcBef>
              <a:spcAft>
                <a:spcPts val="0"/>
              </a:spcAft>
              <a:buClrTx/>
              <a:buSzTx/>
              <a:buFontTx/>
              <a:buNone/>
              <a:tabLst/>
              <a:defRPr sz="1200" b="0" i="0"/>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14" name="Text Placeholder 2">
            <a:extLst>
              <a:ext uri="{FF2B5EF4-FFF2-40B4-BE49-F238E27FC236}">
                <a16:creationId xmlns:a16="http://schemas.microsoft.com/office/drawing/2014/main" id="{87E63802-E51E-C942-8E89-F9DDB60727C8}"/>
              </a:ext>
            </a:extLst>
          </p:cNvPr>
          <p:cNvSpPr>
            <a:spLocks noGrp="1"/>
          </p:cNvSpPr>
          <p:nvPr>
            <p:ph type="body" sz="quarter" idx="22" hasCustomPrompt="1"/>
          </p:nvPr>
        </p:nvSpPr>
        <p:spPr>
          <a:xfrm>
            <a:off x="6668045" y="2566174"/>
            <a:ext cx="2646447" cy="325296"/>
          </a:xfrm>
        </p:spPr>
        <p:txBody>
          <a:bodyPr vert="horz" lIns="0" tIns="0" rIns="0" bIns="0" rtlCol="0" anchor="b">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itle Placeholder 17">
            <a:extLst>
              <a:ext uri="{FF2B5EF4-FFF2-40B4-BE49-F238E27FC236}">
                <a16:creationId xmlns:a16="http://schemas.microsoft.com/office/drawing/2014/main" id="{914A6E30-A8ED-5144-989C-8AAD608E2C7B}"/>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4647617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Columns - Dark">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185B3984-9B70-405B-9B63-BDD946D0BCDC}" type="slidenum">
              <a:rPr lang="en-US" smtClean="0"/>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0"/>
            <a:ext cx="4252352" cy="1188076"/>
          </a:xfrm>
        </p:spPr>
        <p:txBody>
          <a:bodyPr lIns="0">
            <a:noAutofit/>
          </a:bodyPr>
          <a:lstStyle>
            <a:lvl1pPr marL="0" marR="0" indent="0" algn="l" defTabSz="914196" rtl="0" eaLnBrk="1" fontAlgn="auto" latinLnBrk="0" hangingPunct="1">
              <a:lnSpc>
                <a:spcPct val="150000"/>
              </a:lnSpc>
              <a:spcBef>
                <a:spcPts val="551"/>
              </a:spcBef>
              <a:spcAft>
                <a:spcPts val="451"/>
              </a:spcAft>
              <a:buClrTx/>
              <a:buSzTx/>
              <a:buFontTx/>
              <a:buNone/>
              <a:tabLst/>
              <a:defRPr sz="1200" b="0" i="0" baseline="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9" name="Text Placeholder 2">
            <a:extLst>
              <a:ext uri="{FF2B5EF4-FFF2-40B4-BE49-F238E27FC236}">
                <a16:creationId xmlns:a16="http://schemas.microsoft.com/office/drawing/2014/main" id="{76D5C73A-1E27-3944-880F-9058540E3295}"/>
              </a:ext>
            </a:extLst>
          </p:cNvPr>
          <p:cNvSpPr>
            <a:spLocks noGrp="1"/>
          </p:cNvSpPr>
          <p:nvPr>
            <p:ph type="body" sz="quarter" idx="19" hasCustomPrompt="1"/>
          </p:nvPr>
        </p:nvSpPr>
        <p:spPr>
          <a:xfrm>
            <a:off x="897120" y="2566174"/>
            <a:ext cx="2646447" cy="325296"/>
          </a:xfrm>
        </p:spPr>
        <p:txBody>
          <a:bodyPr vert="horz" lIns="0" tIns="0" rIns="0" bIns="0" rtlCol="0" anchor="b">
            <a:noAutofit/>
          </a:bodyPr>
          <a:lstStyle>
            <a:lvl1pPr marL="0" indent="0">
              <a:buFontTx/>
              <a:buNone/>
              <a:defRPr lang="en-US" sz="2051" b="0" i="0" cap="all" baseline="0" dirty="0">
                <a:solidFill>
                  <a:schemeClr val="bg2"/>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0" name="Text Placeholder 2">
            <a:extLst>
              <a:ext uri="{FF2B5EF4-FFF2-40B4-BE49-F238E27FC236}">
                <a16:creationId xmlns:a16="http://schemas.microsoft.com/office/drawing/2014/main" id="{B7003425-EFED-8048-A940-6D868C4DBED4}"/>
              </a:ext>
            </a:extLst>
          </p:cNvPr>
          <p:cNvSpPr>
            <a:spLocks noGrp="1"/>
          </p:cNvSpPr>
          <p:nvPr>
            <p:ph type="body" sz="quarter" idx="21" hasCustomPrompt="1"/>
          </p:nvPr>
        </p:nvSpPr>
        <p:spPr>
          <a:xfrm>
            <a:off x="7002203" y="3124200"/>
            <a:ext cx="4252352" cy="1188076"/>
          </a:xfrm>
        </p:spPr>
        <p:txBody>
          <a:bodyPr lIns="0">
            <a:noAutofit/>
          </a:bodyPr>
          <a:lstStyle>
            <a:lvl1pPr marL="0" marR="0" indent="0" algn="l" defTabSz="914196"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11" name="Text Placeholder 2">
            <a:extLst>
              <a:ext uri="{FF2B5EF4-FFF2-40B4-BE49-F238E27FC236}">
                <a16:creationId xmlns:a16="http://schemas.microsoft.com/office/drawing/2014/main" id="{34492632-0663-B94B-8A42-C826AF7A8625}"/>
              </a:ext>
            </a:extLst>
          </p:cNvPr>
          <p:cNvSpPr>
            <a:spLocks noGrp="1"/>
          </p:cNvSpPr>
          <p:nvPr>
            <p:ph type="body" sz="quarter" idx="22" hasCustomPrompt="1"/>
          </p:nvPr>
        </p:nvSpPr>
        <p:spPr>
          <a:xfrm>
            <a:off x="7002203" y="2566174"/>
            <a:ext cx="2646447" cy="325296"/>
          </a:xfrm>
        </p:spPr>
        <p:txBody>
          <a:bodyPr vert="horz" lIns="0" tIns="0" rIns="0" bIns="0" rtlCol="0" anchor="b">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pic>
        <p:nvPicPr>
          <p:cNvPr id="14" name="Graphic 13">
            <a:extLst>
              <a:ext uri="{FF2B5EF4-FFF2-40B4-BE49-F238E27FC236}">
                <a16:creationId xmlns:a16="http://schemas.microsoft.com/office/drawing/2014/main" id="{F3CA089C-FE1A-454E-B9C7-3506A6246A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897885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ext and Photo Spli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83FBFE-2704-2741-B64C-AA943BC23DD8}"/>
              </a:ext>
            </a:extLst>
          </p:cNvPr>
          <p:cNvSpPr>
            <a:spLocks noGrp="1"/>
          </p:cNvSpPr>
          <p:nvPr>
            <p:ph type="sldNum" sz="quarter" idx="10"/>
          </p:nvPr>
        </p:nvSpPr>
        <p:spPr>
          <a:xfrm>
            <a:off x="8005577" y="6356355"/>
            <a:ext cx="4016319" cy="365125"/>
          </a:xfrm>
        </p:spPr>
        <p:txBody>
          <a:bodyPr/>
          <a:lstStyle/>
          <a:p>
            <a:fld id="{185B3984-9B70-405B-9B63-BDD946D0BCDC}" type="slidenum">
              <a:rPr lang="en-US" smtClean="0"/>
              <a:t>‹#›</a:t>
            </a:fld>
            <a:endParaRPr lang="en-US"/>
          </a:p>
        </p:txBody>
      </p:sp>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2">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0"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34DB3C0A-517E-EB4F-A420-2CE704B771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2821233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Key Points with Phot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9429387F-42F1-9448-A5F3-9882501099B7}"/>
              </a:ext>
            </a:extLst>
          </p:cNvPr>
          <p:cNvSpPr>
            <a:spLocks noGrp="1"/>
          </p:cNvSpPr>
          <p:nvPr>
            <p:ph type="body" sz="quarter" idx="20" hasCustomPrompt="1"/>
          </p:nvPr>
        </p:nvSpPr>
        <p:spPr>
          <a:xfrm>
            <a:off x="3939605" y="3528580"/>
            <a:ext cx="3428665" cy="2365327"/>
          </a:xfrm>
        </p:spPr>
        <p:txBody>
          <a:bodyPr lIns="0">
            <a:normAutofit/>
          </a:bodyPr>
          <a:lstStyle>
            <a:lvl1pPr marL="0" indent="0">
              <a:lnSpc>
                <a:spcPts val="1425"/>
              </a:lnSpc>
              <a:spcBef>
                <a:spcPts val="1000"/>
              </a:spcBef>
              <a:spcAft>
                <a:spcPts val="451"/>
              </a:spcAft>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 </a:t>
            </a:r>
            <a:r>
              <a:rPr lang="pt-BR" err="1"/>
              <a:t>Lorem</a:t>
            </a:r>
            <a:r>
              <a:rPr lang="pt-BR"/>
              <a:t> ipsum </a:t>
            </a:r>
            <a:r>
              <a:rPr lang="pt-BR" err="1"/>
              <a:t>dolor</a:t>
            </a:r>
            <a:r>
              <a:rPr lang="pt-BR"/>
              <a:t> </a:t>
            </a:r>
            <a:r>
              <a:rPr lang="pt-BR" err="1"/>
              <a:t>sit</a:t>
            </a:r>
            <a:r>
              <a:rPr lang="pt-BR"/>
              <a:t> </a:t>
            </a:r>
            <a:r>
              <a:rPr lang="pt-BR" err="1"/>
              <a:t>amet</a:t>
            </a:r>
            <a:r>
              <a:rPr lang="pt-BR"/>
              <a:t>, </a:t>
            </a:r>
            <a:r>
              <a:rPr lang="pt-BR" err="1"/>
              <a:t>an</a:t>
            </a:r>
            <a:r>
              <a:rPr lang="pt-BR"/>
              <a:t> </a:t>
            </a:r>
            <a:r>
              <a:rPr lang="pt-BR" err="1"/>
              <a:t>sea</a:t>
            </a:r>
            <a:r>
              <a:rPr lang="pt-BR"/>
              <a:t> </a:t>
            </a:r>
            <a:r>
              <a:rPr lang="pt-BR" err="1"/>
              <a:t>gloriatur</a:t>
            </a:r>
            <a:r>
              <a:rPr lang="pt-BR"/>
              <a:t> </a:t>
            </a:r>
            <a:r>
              <a:rPr lang="pt-BR" err="1"/>
              <a:t>persecuti</a:t>
            </a:r>
            <a:r>
              <a:rPr lang="pt-BR"/>
              <a:t> </a:t>
            </a:r>
            <a:r>
              <a:rPr lang="pt-BR" err="1"/>
              <a:t>sadipscing</a:t>
            </a:r>
            <a:r>
              <a:rPr lang="pt-BR"/>
              <a:t>, sumo </a:t>
            </a:r>
            <a:r>
              <a:rPr lang="pt-BR" err="1"/>
              <a:t>solum</a:t>
            </a:r>
            <a:r>
              <a:rPr lang="pt-BR"/>
              <a:t> </a:t>
            </a:r>
            <a:r>
              <a:rPr lang="pt-BR" err="1"/>
              <a:t>dolor</a:t>
            </a:r>
            <a:r>
              <a:rPr lang="pt-BR"/>
              <a:t> ei </a:t>
            </a:r>
            <a:r>
              <a:rPr lang="pt-BR" err="1"/>
              <a:t>ius</a:t>
            </a:r>
            <a:r>
              <a:rPr lang="pt-BR"/>
              <a:t>. At </a:t>
            </a:r>
            <a:r>
              <a:rPr lang="pt-BR" err="1"/>
              <a:t>utinam</a:t>
            </a:r>
            <a:r>
              <a:rPr lang="pt-BR"/>
              <a:t> alienum </a:t>
            </a:r>
            <a:r>
              <a:rPr lang="pt-BR" err="1"/>
              <a:t>qui</a:t>
            </a:r>
            <a:r>
              <a:rPr lang="pt-BR"/>
              <a:t>, </a:t>
            </a:r>
            <a:r>
              <a:rPr lang="pt-BR" err="1"/>
              <a:t>denique</a:t>
            </a:r>
            <a:r>
              <a:rPr lang="pt-BR"/>
              <a:t> </a:t>
            </a:r>
            <a:r>
              <a:rPr lang="pt-BR" err="1"/>
              <a:t>consequat</a:t>
            </a:r>
            <a:r>
              <a:rPr lang="pt-BR"/>
              <a:t> </a:t>
            </a:r>
            <a:r>
              <a:rPr lang="pt-BR" err="1"/>
              <a:t>persecuti</a:t>
            </a:r>
            <a:r>
              <a:rPr lang="pt-BR"/>
              <a:t> ei </a:t>
            </a:r>
            <a:r>
              <a:rPr lang="pt-BR" err="1"/>
              <a:t>eam</a:t>
            </a:r>
            <a:r>
              <a:rPr lang="pt-BR"/>
              <a:t>. Viris labores </a:t>
            </a:r>
            <a:r>
              <a:rPr lang="pt-BR" err="1"/>
              <a:t>pri</a:t>
            </a:r>
            <a:r>
              <a:rPr lang="pt-BR"/>
              <a:t> et, </a:t>
            </a:r>
            <a:r>
              <a:rPr lang="pt-BR" err="1"/>
              <a:t>pri</a:t>
            </a:r>
            <a:r>
              <a:rPr lang="pt-BR"/>
              <a:t> </a:t>
            </a:r>
            <a:r>
              <a:rPr lang="pt-BR" err="1"/>
              <a:t>liber</a:t>
            </a:r>
            <a:r>
              <a:rPr lang="pt-BR"/>
              <a:t> </a:t>
            </a:r>
            <a:r>
              <a:rPr lang="pt-BR" err="1"/>
              <a:t>debet</a:t>
            </a:r>
            <a:r>
              <a:rPr lang="pt-BR"/>
              <a:t> </a:t>
            </a:r>
            <a:r>
              <a:rPr lang="pt-BR" err="1"/>
              <a:t>malorum</a:t>
            </a:r>
            <a:r>
              <a:rPr lang="pt-BR"/>
              <a:t> id. Posse </a:t>
            </a:r>
            <a:r>
              <a:rPr lang="pt-BR" err="1"/>
              <a:t>lorem</a:t>
            </a:r>
            <a:r>
              <a:rPr lang="pt-BR"/>
              <a:t> </a:t>
            </a:r>
            <a:r>
              <a:rPr lang="pt-BR" err="1"/>
              <a:t>graece</a:t>
            </a:r>
            <a:r>
              <a:rPr lang="pt-BR"/>
              <a:t> </a:t>
            </a:r>
            <a:r>
              <a:rPr lang="pt-BR" err="1"/>
              <a:t>at</a:t>
            </a:r>
            <a:r>
              <a:rPr lang="pt-BR"/>
              <a:t> </a:t>
            </a:r>
            <a:r>
              <a:rPr lang="pt-BR" err="1"/>
              <a:t>eam</a:t>
            </a:r>
            <a:r>
              <a:rPr lang="pt-BR"/>
              <a:t>, </a:t>
            </a:r>
            <a:r>
              <a:rPr lang="pt-BR" err="1"/>
              <a:t>ridens</a:t>
            </a:r>
            <a:r>
              <a:rPr lang="pt-BR"/>
              <a:t> </a:t>
            </a:r>
            <a:r>
              <a:rPr lang="pt-BR" err="1"/>
              <a:t>iracundia</a:t>
            </a:r>
            <a:r>
              <a:rPr lang="pt-BR"/>
              <a:t> </a:t>
            </a:r>
            <a:r>
              <a:rPr lang="pt-BR" err="1"/>
              <a:t>theophrastus</a:t>
            </a:r>
            <a:r>
              <a:rPr lang="pt-BR"/>
              <a:t> </a:t>
            </a:r>
            <a:r>
              <a:rPr lang="pt-BR" err="1"/>
              <a:t>sed</a:t>
            </a:r>
            <a:r>
              <a:rPr lang="pt-BR"/>
              <a:t> ad. Ne </a:t>
            </a:r>
            <a:r>
              <a:rPr lang="pt-BR" err="1"/>
              <a:t>eos</a:t>
            </a:r>
            <a:r>
              <a:rPr lang="pt-BR"/>
              <a:t> </a:t>
            </a:r>
            <a:r>
              <a:rPr lang="pt-BR" err="1"/>
              <a:t>putant</a:t>
            </a:r>
            <a:r>
              <a:rPr lang="pt-BR"/>
              <a:t> </a:t>
            </a:r>
            <a:r>
              <a:rPr lang="pt-BR" err="1"/>
              <a:t>placerat</a:t>
            </a:r>
            <a:r>
              <a:rPr lang="pt-BR"/>
              <a:t> </a:t>
            </a:r>
            <a:r>
              <a:rPr lang="pt-BR" err="1"/>
              <a:t>mediocritatem</a:t>
            </a:r>
            <a:r>
              <a:rPr lang="pt-BR"/>
              <a:t>, no prima..</a:t>
            </a:r>
          </a:p>
        </p:txBody>
      </p:sp>
      <p:sp>
        <p:nvSpPr>
          <p:cNvPr id="10" name="Text Placeholder 2">
            <a:extLst>
              <a:ext uri="{FF2B5EF4-FFF2-40B4-BE49-F238E27FC236}">
                <a16:creationId xmlns:a16="http://schemas.microsoft.com/office/drawing/2014/main" id="{3F32D954-9863-FC4D-86C1-7AA259AAC48B}"/>
              </a:ext>
            </a:extLst>
          </p:cNvPr>
          <p:cNvSpPr>
            <a:spLocks noGrp="1"/>
          </p:cNvSpPr>
          <p:nvPr>
            <p:ph type="body" sz="quarter" idx="19" hasCustomPrompt="1"/>
          </p:nvPr>
        </p:nvSpPr>
        <p:spPr>
          <a:xfrm>
            <a:off x="3939605" y="3083963"/>
            <a:ext cx="2646447" cy="325296"/>
          </a:xfrm>
        </p:spPr>
        <p:txBody>
          <a:bodyPr vert="horz" lIns="0" tIns="0" rIns="0" bIns="0" rtlCol="0" anchor="t" anchorCtr="0">
            <a:noAutofit/>
          </a:bodyPr>
          <a:lstStyle>
            <a:lvl1pPr marL="0" indent="0">
              <a:buFontTx/>
              <a:buNone/>
              <a:defRPr lang="en-US" sz="1800"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4" name="Text Placeholder 2">
            <a:extLst>
              <a:ext uri="{FF2B5EF4-FFF2-40B4-BE49-F238E27FC236}">
                <a16:creationId xmlns:a16="http://schemas.microsoft.com/office/drawing/2014/main" id="{CF086D29-81FD-7248-8929-D6FBFEFFCA0E}"/>
              </a:ext>
            </a:extLst>
          </p:cNvPr>
          <p:cNvSpPr>
            <a:spLocks noGrp="1"/>
          </p:cNvSpPr>
          <p:nvPr>
            <p:ph type="body" sz="quarter" idx="22" hasCustomPrompt="1"/>
          </p:nvPr>
        </p:nvSpPr>
        <p:spPr>
          <a:xfrm>
            <a:off x="7849026" y="3528580"/>
            <a:ext cx="3428665" cy="2365327"/>
          </a:xfrm>
        </p:spPr>
        <p:txBody>
          <a:bodyPr lIns="0">
            <a:normAutofit/>
          </a:bodyPr>
          <a:lstStyle>
            <a:lvl1pPr marL="0" indent="0">
              <a:lnSpc>
                <a:spcPts val="1425"/>
              </a:lnSpc>
              <a:spcBef>
                <a:spcPts val="1000"/>
              </a:spcBef>
              <a:spcAft>
                <a:spcPts val="451"/>
              </a:spcAft>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 </a:t>
            </a:r>
            <a:r>
              <a:rPr lang="pt-BR" err="1"/>
              <a:t>Lorem</a:t>
            </a:r>
            <a:r>
              <a:rPr lang="pt-BR"/>
              <a:t> ipsum </a:t>
            </a:r>
            <a:r>
              <a:rPr lang="pt-BR" err="1"/>
              <a:t>dolor</a:t>
            </a:r>
            <a:r>
              <a:rPr lang="pt-BR"/>
              <a:t> </a:t>
            </a:r>
            <a:r>
              <a:rPr lang="pt-BR" err="1"/>
              <a:t>sit</a:t>
            </a:r>
            <a:r>
              <a:rPr lang="pt-BR"/>
              <a:t> </a:t>
            </a:r>
            <a:r>
              <a:rPr lang="pt-BR" err="1"/>
              <a:t>amet</a:t>
            </a:r>
            <a:r>
              <a:rPr lang="pt-BR"/>
              <a:t>, </a:t>
            </a:r>
            <a:r>
              <a:rPr lang="pt-BR" err="1"/>
              <a:t>an</a:t>
            </a:r>
            <a:r>
              <a:rPr lang="pt-BR"/>
              <a:t> </a:t>
            </a:r>
            <a:r>
              <a:rPr lang="pt-BR" err="1"/>
              <a:t>sea</a:t>
            </a:r>
            <a:r>
              <a:rPr lang="pt-BR"/>
              <a:t> </a:t>
            </a:r>
            <a:r>
              <a:rPr lang="pt-BR" err="1"/>
              <a:t>gloriatur</a:t>
            </a:r>
            <a:r>
              <a:rPr lang="pt-BR"/>
              <a:t> </a:t>
            </a:r>
            <a:r>
              <a:rPr lang="pt-BR" err="1"/>
              <a:t>persecuti</a:t>
            </a:r>
            <a:r>
              <a:rPr lang="pt-BR"/>
              <a:t> </a:t>
            </a:r>
            <a:r>
              <a:rPr lang="pt-BR" err="1"/>
              <a:t>sadipscing</a:t>
            </a:r>
            <a:r>
              <a:rPr lang="pt-BR"/>
              <a:t>, sumo </a:t>
            </a:r>
            <a:r>
              <a:rPr lang="pt-BR" err="1"/>
              <a:t>solum</a:t>
            </a:r>
            <a:r>
              <a:rPr lang="pt-BR"/>
              <a:t> </a:t>
            </a:r>
            <a:r>
              <a:rPr lang="pt-BR" err="1"/>
              <a:t>dolor</a:t>
            </a:r>
            <a:r>
              <a:rPr lang="pt-BR"/>
              <a:t> ei </a:t>
            </a:r>
            <a:r>
              <a:rPr lang="pt-BR" err="1"/>
              <a:t>ius</a:t>
            </a:r>
            <a:r>
              <a:rPr lang="pt-BR"/>
              <a:t>. At </a:t>
            </a:r>
            <a:r>
              <a:rPr lang="pt-BR" err="1"/>
              <a:t>utinam</a:t>
            </a:r>
            <a:r>
              <a:rPr lang="pt-BR"/>
              <a:t> alienum </a:t>
            </a:r>
            <a:r>
              <a:rPr lang="pt-BR" err="1"/>
              <a:t>qui</a:t>
            </a:r>
            <a:r>
              <a:rPr lang="pt-BR"/>
              <a:t>, </a:t>
            </a:r>
            <a:r>
              <a:rPr lang="pt-BR" err="1"/>
              <a:t>denique</a:t>
            </a:r>
            <a:r>
              <a:rPr lang="pt-BR"/>
              <a:t> </a:t>
            </a:r>
            <a:r>
              <a:rPr lang="pt-BR" err="1"/>
              <a:t>consequat</a:t>
            </a:r>
            <a:r>
              <a:rPr lang="pt-BR"/>
              <a:t> </a:t>
            </a:r>
            <a:r>
              <a:rPr lang="pt-BR" err="1"/>
              <a:t>persecuti</a:t>
            </a:r>
            <a:r>
              <a:rPr lang="pt-BR"/>
              <a:t> ei </a:t>
            </a:r>
            <a:r>
              <a:rPr lang="pt-BR" err="1"/>
              <a:t>eam</a:t>
            </a:r>
            <a:r>
              <a:rPr lang="pt-BR"/>
              <a:t>. Viris labores </a:t>
            </a:r>
            <a:r>
              <a:rPr lang="pt-BR" err="1"/>
              <a:t>pri</a:t>
            </a:r>
            <a:r>
              <a:rPr lang="pt-BR"/>
              <a:t> et, </a:t>
            </a:r>
            <a:r>
              <a:rPr lang="pt-BR" err="1"/>
              <a:t>pri</a:t>
            </a:r>
            <a:r>
              <a:rPr lang="pt-BR"/>
              <a:t> </a:t>
            </a:r>
            <a:r>
              <a:rPr lang="pt-BR" err="1"/>
              <a:t>liber</a:t>
            </a:r>
            <a:r>
              <a:rPr lang="pt-BR"/>
              <a:t> </a:t>
            </a:r>
            <a:r>
              <a:rPr lang="pt-BR" err="1"/>
              <a:t>debet</a:t>
            </a:r>
            <a:r>
              <a:rPr lang="pt-BR"/>
              <a:t> </a:t>
            </a:r>
            <a:r>
              <a:rPr lang="pt-BR" err="1"/>
              <a:t>malorum</a:t>
            </a:r>
            <a:r>
              <a:rPr lang="pt-BR"/>
              <a:t> id. Posse </a:t>
            </a:r>
            <a:r>
              <a:rPr lang="pt-BR" err="1"/>
              <a:t>lorem</a:t>
            </a:r>
            <a:r>
              <a:rPr lang="pt-BR"/>
              <a:t> </a:t>
            </a:r>
            <a:r>
              <a:rPr lang="pt-BR" err="1"/>
              <a:t>graece</a:t>
            </a:r>
            <a:r>
              <a:rPr lang="pt-BR"/>
              <a:t> </a:t>
            </a:r>
            <a:r>
              <a:rPr lang="pt-BR" err="1"/>
              <a:t>at</a:t>
            </a:r>
            <a:r>
              <a:rPr lang="pt-BR"/>
              <a:t> </a:t>
            </a:r>
            <a:r>
              <a:rPr lang="pt-BR" err="1"/>
              <a:t>eam</a:t>
            </a:r>
            <a:r>
              <a:rPr lang="pt-BR"/>
              <a:t>, </a:t>
            </a:r>
            <a:r>
              <a:rPr lang="pt-BR" err="1"/>
              <a:t>ridens</a:t>
            </a:r>
            <a:r>
              <a:rPr lang="pt-BR"/>
              <a:t> </a:t>
            </a:r>
            <a:r>
              <a:rPr lang="pt-BR" err="1"/>
              <a:t>iracundia</a:t>
            </a:r>
            <a:r>
              <a:rPr lang="pt-BR"/>
              <a:t> </a:t>
            </a:r>
            <a:r>
              <a:rPr lang="pt-BR" err="1"/>
              <a:t>theophrastus</a:t>
            </a:r>
            <a:r>
              <a:rPr lang="pt-BR"/>
              <a:t> </a:t>
            </a:r>
            <a:r>
              <a:rPr lang="pt-BR" err="1"/>
              <a:t>sed</a:t>
            </a:r>
            <a:r>
              <a:rPr lang="pt-BR"/>
              <a:t> ad. Ne </a:t>
            </a:r>
            <a:r>
              <a:rPr lang="pt-BR" err="1"/>
              <a:t>eos</a:t>
            </a:r>
            <a:r>
              <a:rPr lang="pt-BR"/>
              <a:t> </a:t>
            </a:r>
            <a:r>
              <a:rPr lang="pt-BR" err="1"/>
              <a:t>putant</a:t>
            </a:r>
            <a:r>
              <a:rPr lang="pt-BR"/>
              <a:t> </a:t>
            </a:r>
            <a:r>
              <a:rPr lang="pt-BR" err="1"/>
              <a:t>placerat</a:t>
            </a:r>
            <a:r>
              <a:rPr lang="pt-BR"/>
              <a:t> </a:t>
            </a:r>
            <a:r>
              <a:rPr lang="pt-BR" err="1"/>
              <a:t>mediocritatem</a:t>
            </a:r>
            <a:r>
              <a:rPr lang="pt-BR"/>
              <a:t>, no prima..</a:t>
            </a:r>
          </a:p>
        </p:txBody>
      </p:sp>
      <p:sp>
        <p:nvSpPr>
          <p:cNvPr id="16" name="Text Placeholder 2">
            <a:extLst>
              <a:ext uri="{FF2B5EF4-FFF2-40B4-BE49-F238E27FC236}">
                <a16:creationId xmlns:a16="http://schemas.microsoft.com/office/drawing/2014/main" id="{8229B6FD-431A-A647-8D95-A44418B637BB}"/>
              </a:ext>
            </a:extLst>
          </p:cNvPr>
          <p:cNvSpPr>
            <a:spLocks noGrp="1"/>
          </p:cNvSpPr>
          <p:nvPr>
            <p:ph type="body" sz="quarter" idx="23" hasCustomPrompt="1"/>
          </p:nvPr>
        </p:nvSpPr>
        <p:spPr>
          <a:xfrm>
            <a:off x="7849026" y="3083963"/>
            <a:ext cx="2646447" cy="325296"/>
          </a:xfrm>
        </p:spPr>
        <p:txBody>
          <a:bodyPr vert="horz" lIns="0" tIns="0" rIns="0" bIns="0" rtlCol="0" anchor="t" anchorCtr="0">
            <a:noAutofit/>
          </a:bodyPr>
          <a:lstStyle>
            <a:lvl1pPr marL="0" indent="0">
              <a:buFontTx/>
              <a:buNone/>
              <a:defRPr lang="en-US" sz="1800"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spTree>
    <p:extLst>
      <p:ext uri="{BB962C8B-B14F-4D97-AF65-F5344CB8AC3E}">
        <p14:creationId xmlns:p14="http://schemas.microsoft.com/office/powerpoint/2010/main" val="3841789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Key Poin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14" name="Text Placeholder 2">
            <a:extLst>
              <a:ext uri="{FF2B5EF4-FFF2-40B4-BE49-F238E27FC236}">
                <a16:creationId xmlns:a16="http://schemas.microsoft.com/office/drawing/2014/main" id="{F6952A60-B5EF-8342-A181-27C1C2084970}"/>
              </a:ext>
            </a:extLst>
          </p:cNvPr>
          <p:cNvSpPr>
            <a:spLocks noGrp="1"/>
          </p:cNvSpPr>
          <p:nvPr>
            <p:ph type="body" sz="quarter" idx="20" hasCustomPrompt="1"/>
          </p:nvPr>
        </p:nvSpPr>
        <p:spPr>
          <a:xfrm>
            <a:off x="897120" y="3351239"/>
            <a:ext cx="2742931" cy="2427287"/>
          </a:xfrm>
        </p:spPr>
        <p:txBody>
          <a:bodyPr lIns="0"/>
          <a:lstStyle>
            <a:lvl1pPr marL="0" indent="0">
              <a:buFontTx/>
              <a:buNone/>
              <a:defRPr sz="1436"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5" name="Text Placeholder 2">
            <a:extLst>
              <a:ext uri="{FF2B5EF4-FFF2-40B4-BE49-F238E27FC236}">
                <a16:creationId xmlns:a16="http://schemas.microsoft.com/office/drawing/2014/main" id="{7368CDCD-F9E4-144D-A14A-7E05183FC3F6}"/>
              </a:ext>
            </a:extLst>
          </p:cNvPr>
          <p:cNvSpPr>
            <a:spLocks noGrp="1"/>
          </p:cNvSpPr>
          <p:nvPr>
            <p:ph type="body" sz="quarter" idx="19" hasCustomPrompt="1"/>
          </p:nvPr>
        </p:nvSpPr>
        <p:spPr>
          <a:xfrm>
            <a:off x="897120" y="2825264"/>
            <a:ext cx="274293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7" name="Text Placeholder 2">
            <a:extLst>
              <a:ext uri="{FF2B5EF4-FFF2-40B4-BE49-F238E27FC236}">
                <a16:creationId xmlns:a16="http://schemas.microsoft.com/office/drawing/2014/main" id="{D755014F-B9EB-B048-B35A-1DE94770943E}"/>
              </a:ext>
            </a:extLst>
          </p:cNvPr>
          <p:cNvSpPr>
            <a:spLocks noGrp="1"/>
          </p:cNvSpPr>
          <p:nvPr>
            <p:ph type="body" sz="quarter" idx="21" hasCustomPrompt="1"/>
          </p:nvPr>
        </p:nvSpPr>
        <p:spPr>
          <a:xfrm>
            <a:off x="4829999" y="3351239"/>
            <a:ext cx="2742932" cy="2427287"/>
          </a:xfrm>
        </p:spPr>
        <p:txBody>
          <a:bodyPr lIns="0"/>
          <a:lstStyle>
            <a:lvl1pPr marL="0" indent="0">
              <a:buFontTx/>
              <a:buNone/>
              <a:defRPr sz="1436"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Text Placeholder 2">
            <a:extLst>
              <a:ext uri="{FF2B5EF4-FFF2-40B4-BE49-F238E27FC236}">
                <a16:creationId xmlns:a16="http://schemas.microsoft.com/office/drawing/2014/main" id="{B7CC4EBA-7293-274F-AE25-5C049513FC41}"/>
              </a:ext>
            </a:extLst>
          </p:cNvPr>
          <p:cNvSpPr>
            <a:spLocks noGrp="1"/>
          </p:cNvSpPr>
          <p:nvPr>
            <p:ph type="body" sz="quarter" idx="22" hasCustomPrompt="1"/>
          </p:nvPr>
        </p:nvSpPr>
        <p:spPr>
          <a:xfrm>
            <a:off x="4829999" y="2825264"/>
            <a:ext cx="2646447"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6" name="Text Placeholder 2">
            <a:extLst>
              <a:ext uri="{FF2B5EF4-FFF2-40B4-BE49-F238E27FC236}">
                <a16:creationId xmlns:a16="http://schemas.microsoft.com/office/drawing/2014/main" id="{87B0099D-B6F5-0A4B-8B1C-F691AC360766}"/>
              </a:ext>
            </a:extLst>
          </p:cNvPr>
          <p:cNvSpPr>
            <a:spLocks noGrp="1"/>
          </p:cNvSpPr>
          <p:nvPr>
            <p:ph type="body" sz="quarter" idx="23" hasCustomPrompt="1"/>
          </p:nvPr>
        </p:nvSpPr>
        <p:spPr>
          <a:xfrm>
            <a:off x="8764610" y="3351239"/>
            <a:ext cx="2742932" cy="2427287"/>
          </a:xfrm>
        </p:spPr>
        <p:txBody>
          <a:bodyPr lIns="0"/>
          <a:lstStyle>
            <a:lvl1pPr marL="0" indent="0">
              <a:buFontTx/>
              <a:buNone/>
              <a:defRPr sz="1436"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7" name="Text Placeholder 2">
            <a:extLst>
              <a:ext uri="{FF2B5EF4-FFF2-40B4-BE49-F238E27FC236}">
                <a16:creationId xmlns:a16="http://schemas.microsoft.com/office/drawing/2014/main" id="{AD336ADF-3827-EF49-BB19-A9DDE535380A}"/>
              </a:ext>
            </a:extLst>
          </p:cNvPr>
          <p:cNvSpPr>
            <a:spLocks noGrp="1"/>
          </p:cNvSpPr>
          <p:nvPr>
            <p:ph type="body" sz="quarter" idx="24" hasCustomPrompt="1"/>
          </p:nvPr>
        </p:nvSpPr>
        <p:spPr>
          <a:xfrm>
            <a:off x="8764609" y="2825264"/>
            <a:ext cx="2646447"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829999" y="2088330"/>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897120" y="2088330"/>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762877" y="2088330"/>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3" name="Title Placeholder 17">
            <a:extLst>
              <a:ext uri="{FF2B5EF4-FFF2-40B4-BE49-F238E27FC236}">
                <a16:creationId xmlns:a16="http://schemas.microsoft.com/office/drawing/2014/main" id="{D030E53E-8889-D74F-AF88-DA5ECF1B3892}"/>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6629022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hree Key Points with Sub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14" name="Text Placeholder 2">
            <a:extLst>
              <a:ext uri="{FF2B5EF4-FFF2-40B4-BE49-F238E27FC236}">
                <a16:creationId xmlns:a16="http://schemas.microsoft.com/office/drawing/2014/main" id="{F6952A60-B5EF-8342-A181-27C1C2084970}"/>
              </a:ext>
            </a:extLst>
          </p:cNvPr>
          <p:cNvSpPr>
            <a:spLocks noGrp="1"/>
          </p:cNvSpPr>
          <p:nvPr>
            <p:ph type="body" sz="quarter" idx="20" hasCustomPrompt="1"/>
          </p:nvPr>
        </p:nvSpPr>
        <p:spPr>
          <a:xfrm>
            <a:off x="908579" y="3823093"/>
            <a:ext cx="2742932" cy="1443885"/>
          </a:xfrm>
        </p:spPr>
        <p:txBody>
          <a:bodyPr lIns="0">
            <a:normAutofit/>
          </a:bodyPr>
          <a:lstStyle>
            <a:lvl1pPr marL="0" indent="0">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7" name="Text Placeholder 2">
            <a:extLst>
              <a:ext uri="{FF2B5EF4-FFF2-40B4-BE49-F238E27FC236}">
                <a16:creationId xmlns:a16="http://schemas.microsoft.com/office/drawing/2014/main" id="{D755014F-B9EB-B048-B35A-1DE94770943E}"/>
              </a:ext>
            </a:extLst>
          </p:cNvPr>
          <p:cNvSpPr>
            <a:spLocks noGrp="1"/>
          </p:cNvSpPr>
          <p:nvPr>
            <p:ph type="body" sz="quarter" idx="21" hasCustomPrompt="1"/>
          </p:nvPr>
        </p:nvSpPr>
        <p:spPr>
          <a:xfrm>
            <a:off x="4723668" y="3823093"/>
            <a:ext cx="2742932" cy="1443885"/>
          </a:xfrm>
        </p:spPr>
        <p:txBody>
          <a:bodyPr lIns="0">
            <a:normAutofit/>
          </a:bodyPr>
          <a:lstStyle>
            <a:lvl1pPr marL="0" indent="0">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Text Placeholder 2">
            <a:extLst>
              <a:ext uri="{FF2B5EF4-FFF2-40B4-BE49-F238E27FC236}">
                <a16:creationId xmlns:a16="http://schemas.microsoft.com/office/drawing/2014/main" id="{B7CC4EBA-7293-274F-AE25-5C049513FC41}"/>
              </a:ext>
            </a:extLst>
          </p:cNvPr>
          <p:cNvSpPr>
            <a:spLocks noGrp="1"/>
          </p:cNvSpPr>
          <p:nvPr>
            <p:ph type="body" sz="quarter" idx="22" hasCustomPrompt="1"/>
          </p:nvPr>
        </p:nvSpPr>
        <p:spPr>
          <a:xfrm>
            <a:off x="4723668" y="3247028"/>
            <a:ext cx="274293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6" name="Text Placeholder 2">
            <a:extLst>
              <a:ext uri="{FF2B5EF4-FFF2-40B4-BE49-F238E27FC236}">
                <a16:creationId xmlns:a16="http://schemas.microsoft.com/office/drawing/2014/main" id="{87B0099D-B6F5-0A4B-8B1C-F691AC360766}"/>
              </a:ext>
            </a:extLst>
          </p:cNvPr>
          <p:cNvSpPr>
            <a:spLocks noGrp="1"/>
          </p:cNvSpPr>
          <p:nvPr>
            <p:ph type="body" sz="quarter" idx="23" hasCustomPrompt="1"/>
          </p:nvPr>
        </p:nvSpPr>
        <p:spPr>
          <a:xfrm>
            <a:off x="8540490" y="3823093"/>
            <a:ext cx="2742932" cy="1443885"/>
          </a:xfrm>
        </p:spPr>
        <p:txBody>
          <a:bodyPr lIns="0">
            <a:normAutofit/>
          </a:bodyPr>
          <a:lstStyle>
            <a:lvl1pPr marL="0" indent="0">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7" name="Text Placeholder 2">
            <a:extLst>
              <a:ext uri="{FF2B5EF4-FFF2-40B4-BE49-F238E27FC236}">
                <a16:creationId xmlns:a16="http://schemas.microsoft.com/office/drawing/2014/main" id="{AD336ADF-3827-EF49-BB19-A9DDE535380A}"/>
              </a:ext>
            </a:extLst>
          </p:cNvPr>
          <p:cNvSpPr>
            <a:spLocks noGrp="1"/>
          </p:cNvSpPr>
          <p:nvPr>
            <p:ph type="body" sz="quarter" idx="24" hasCustomPrompt="1"/>
          </p:nvPr>
        </p:nvSpPr>
        <p:spPr>
          <a:xfrm>
            <a:off x="8540489" y="3247028"/>
            <a:ext cx="274293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20" name="Text Placeholder 2">
            <a:extLst>
              <a:ext uri="{FF2B5EF4-FFF2-40B4-BE49-F238E27FC236}">
                <a16:creationId xmlns:a16="http://schemas.microsoft.com/office/drawing/2014/main" id="{DBD60A6A-9EF5-684A-952D-903C5EAACBE8}"/>
              </a:ext>
            </a:extLst>
          </p:cNvPr>
          <p:cNvSpPr>
            <a:spLocks noGrp="1"/>
          </p:cNvSpPr>
          <p:nvPr>
            <p:ph type="body" sz="quarter" idx="31" hasCustomPrompt="1"/>
          </p:nvPr>
        </p:nvSpPr>
        <p:spPr>
          <a:xfrm>
            <a:off x="908579" y="3247028"/>
            <a:ext cx="2742932" cy="325296"/>
          </a:xfrm>
          <a:ln>
            <a:noFill/>
          </a:ln>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spTree>
    <p:extLst>
      <p:ext uri="{BB962C8B-B14F-4D97-AF65-F5344CB8AC3E}">
        <p14:creationId xmlns:p14="http://schemas.microsoft.com/office/powerpoint/2010/main" val="17935820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ree Key Points with Subtitle - Dark">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185B3984-9B70-405B-9B63-BDD946D0BCDC}" type="slidenum">
              <a:rPr lang="en-US" smtClean="0"/>
              <a:t>‹#›</a:t>
            </a:fld>
            <a:endParaRPr lang="en-US"/>
          </a:p>
        </p:txBody>
      </p:sp>
      <p:sp>
        <p:nvSpPr>
          <p:cNvPr id="45" name="Text Placeholder 2">
            <a:extLst>
              <a:ext uri="{FF2B5EF4-FFF2-40B4-BE49-F238E27FC236}">
                <a16:creationId xmlns:a16="http://schemas.microsoft.com/office/drawing/2014/main" id="{A1287F12-2CE1-F74D-AF8F-758452CE096B}"/>
              </a:ext>
            </a:extLst>
          </p:cNvPr>
          <p:cNvSpPr>
            <a:spLocks noGrp="1"/>
          </p:cNvSpPr>
          <p:nvPr>
            <p:ph type="body" sz="quarter" idx="20" hasCustomPrompt="1"/>
          </p:nvPr>
        </p:nvSpPr>
        <p:spPr>
          <a:xfrm>
            <a:off x="908579" y="3945019"/>
            <a:ext cx="2742932"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6" name="Text Placeholder 2">
            <a:extLst>
              <a:ext uri="{FF2B5EF4-FFF2-40B4-BE49-F238E27FC236}">
                <a16:creationId xmlns:a16="http://schemas.microsoft.com/office/drawing/2014/main" id="{E62EA651-A344-9246-809A-695B75B53454}"/>
              </a:ext>
            </a:extLst>
          </p:cNvPr>
          <p:cNvSpPr>
            <a:spLocks noGrp="1"/>
          </p:cNvSpPr>
          <p:nvPr>
            <p:ph type="body" sz="quarter" idx="21" hasCustomPrompt="1"/>
          </p:nvPr>
        </p:nvSpPr>
        <p:spPr>
          <a:xfrm>
            <a:off x="4723668" y="3945019"/>
            <a:ext cx="2742932"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1CF92EBF-239A-EA41-8576-FE3225B9553B}"/>
              </a:ext>
            </a:extLst>
          </p:cNvPr>
          <p:cNvSpPr>
            <a:spLocks noGrp="1"/>
          </p:cNvSpPr>
          <p:nvPr>
            <p:ph type="body" sz="quarter" idx="22" hasCustomPrompt="1"/>
          </p:nvPr>
        </p:nvSpPr>
        <p:spPr>
          <a:xfrm>
            <a:off x="4723668" y="3247028"/>
            <a:ext cx="2742932" cy="325296"/>
          </a:xfrm>
        </p:spPr>
        <p:txBody>
          <a:bodyPr vert="horz" lIns="0" tIns="0" rIns="0" bIns="0" rtlCol="0" anchor="t" anchorCtr="0">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48" name="Text Placeholder 2">
            <a:extLst>
              <a:ext uri="{FF2B5EF4-FFF2-40B4-BE49-F238E27FC236}">
                <a16:creationId xmlns:a16="http://schemas.microsoft.com/office/drawing/2014/main" id="{77C4833C-9CB1-704E-ADB2-9B9F90CCBF54}"/>
              </a:ext>
            </a:extLst>
          </p:cNvPr>
          <p:cNvSpPr>
            <a:spLocks noGrp="1"/>
          </p:cNvSpPr>
          <p:nvPr>
            <p:ph type="body" sz="quarter" idx="23" hasCustomPrompt="1"/>
          </p:nvPr>
        </p:nvSpPr>
        <p:spPr>
          <a:xfrm>
            <a:off x="8540490" y="3945019"/>
            <a:ext cx="2742932"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9" name="Text Placeholder 2">
            <a:extLst>
              <a:ext uri="{FF2B5EF4-FFF2-40B4-BE49-F238E27FC236}">
                <a16:creationId xmlns:a16="http://schemas.microsoft.com/office/drawing/2014/main" id="{2B434666-833B-F742-A4B6-5FE52729FED0}"/>
              </a:ext>
            </a:extLst>
          </p:cNvPr>
          <p:cNvSpPr>
            <a:spLocks noGrp="1"/>
          </p:cNvSpPr>
          <p:nvPr>
            <p:ph type="body" sz="quarter" idx="24" hasCustomPrompt="1"/>
          </p:nvPr>
        </p:nvSpPr>
        <p:spPr>
          <a:xfrm>
            <a:off x="8540489" y="3247028"/>
            <a:ext cx="2742932" cy="325296"/>
          </a:xfrm>
        </p:spPr>
        <p:txBody>
          <a:bodyPr vert="horz" lIns="0" tIns="0" rIns="0" bIns="0" rtlCol="0" anchor="t" anchorCtr="0">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50" name="Picture Placeholder 31">
            <a:extLst>
              <a:ext uri="{FF2B5EF4-FFF2-40B4-BE49-F238E27FC236}">
                <a16:creationId xmlns:a16="http://schemas.microsoft.com/office/drawing/2014/main" id="{B01CEE4E-30BB-EF44-B77A-EA2013C04428}"/>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51" name="Picture Placeholder 31">
            <a:extLst>
              <a:ext uri="{FF2B5EF4-FFF2-40B4-BE49-F238E27FC236}">
                <a16:creationId xmlns:a16="http://schemas.microsoft.com/office/drawing/2014/main" id="{8D4DEE53-44DD-1543-88B2-B164910C50ED}"/>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52" name="Picture Placeholder 31">
            <a:extLst>
              <a:ext uri="{FF2B5EF4-FFF2-40B4-BE49-F238E27FC236}">
                <a16:creationId xmlns:a16="http://schemas.microsoft.com/office/drawing/2014/main" id="{198F0273-5668-7B41-AD85-44DFD5A31A48}"/>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53" name="Text Placeholder 2">
            <a:extLst>
              <a:ext uri="{FF2B5EF4-FFF2-40B4-BE49-F238E27FC236}">
                <a16:creationId xmlns:a16="http://schemas.microsoft.com/office/drawing/2014/main" id="{BDF1189F-83CB-0743-BD03-1C4825AA8C8E}"/>
              </a:ext>
            </a:extLst>
          </p:cNvPr>
          <p:cNvSpPr>
            <a:spLocks noGrp="1"/>
          </p:cNvSpPr>
          <p:nvPr>
            <p:ph type="body" sz="quarter" idx="31" hasCustomPrompt="1"/>
          </p:nvPr>
        </p:nvSpPr>
        <p:spPr>
          <a:xfrm>
            <a:off x="908579" y="3247028"/>
            <a:ext cx="2742932" cy="325296"/>
          </a:xfrm>
          <a:ln>
            <a:noFill/>
          </a:ln>
        </p:spPr>
        <p:txBody>
          <a:bodyPr vert="horz" lIns="0" tIns="0" rIns="0" bIns="0" rtlCol="0" anchor="t" anchorCtr="0">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54" name="Straight Connector 53">
            <a:extLst>
              <a:ext uri="{FF2B5EF4-FFF2-40B4-BE49-F238E27FC236}">
                <a16:creationId xmlns:a16="http://schemas.microsoft.com/office/drawing/2014/main" id="{3D147515-F2ED-F54B-B7C0-E7378DF3318F}"/>
              </a:ext>
            </a:extLst>
          </p:cNvPr>
          <p:cNvCxnSpPr>
            <a:cxnSpLocks/>
          </p:cNvCxnSpPr>
          <p:nvPr/>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56" name="Text Placeholder 2">
            <a:extLst>
              <a:ext uri="{FF2B5EF4-FFF2-40B4-BE49-F238E27FC236}">
                <a16:creationId xmlns:a16="http://schemas.microsoft.com/office/drawing/2014/main" id="{7F052BA4-1BAF-C14C-BE98-21FF587C0D27}"/>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7" name="Graphic 16">
            <a:extLst>
              <a:ext uri="{FF2B5EF4-FFF2-40B4-BE49-F238E27FC236}">
                <a16:creationId xmlns:a16="http://schemas.microsoft.com/office/drawing/2014/main" id="{30723D87-97B4-1D4D-B0C9-1EC91D3F9A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5094004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our Key Point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7264302-19B6-8640-80EA-4401B8E04055}"/>
              </a:ext>
            </a:extLst>
          </p:cNvPr>
          <p:cNvSpPr>
            <a:spLocks noGrp="1"/>
          </p:cNvSpPr>
          <p:nvPr>
            <p:ph type="body" sz="quarter" idx="20" hasCustomPrompt="1"/>
          </p:nvPr>
        </p:nvSpPr>
        <p:spPr>
          <a:xfrm>
            <a:off x="914311"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1" name="Text Placeholder 2">
            <a:extLst>
              <a:ext uri="{FF2B5EF4-FFF2-40B4-BE49-F238E27FC236}">
                <a16:creationId xmlns:a16="http://schemas.microsoft.com/office/drawing/2014/main" id="{89699177-F469-DB4F-BA06-B9AD278F0551}"/>
              </a:ext>
            </a:extLst>
          </p:cNvPr>
          <p:cNvSpPr>
            <a:spLocks noGrp="1"/>
          </p:cNvSpPr>
          <p:nvPr>
            <p:ph type="body" sz="quarter" idx="19" hasCustomPrompt="1"/>
          </p:nvPr>
        </p:nvSpPr>
        <p:spPr>
          <a:xfrm>
            <a:off x="914313"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4" name="Text Placeholder 2">
            <a:extLst>
              <a:ext uri="{FF2B5EF4-FFF2-40B4-BE49-F238E27FC236}">
                <a16:creationId xmlns:a16="http://schemas.microsoft.com/office/drawing/2014/main" id="{60BDA275-F902-8245-AD12-EB3A25FF77F3}"/>
              </a:ext>
            </a:extLst>
          </p:cNvPr>
          <p:cNvSpPr>
            <a:spLocks noGrp="1"/>
          </p:cNvSpPr>
          <p:nvPr>
            <p:ph type="body" sz="quarter" idx="21" hasCustomPrompt="1"/>
          </p:nvPr>
        </p:nvSpPr>
        <p:spPr>
          <a:xfrm>
            <a:off x="3728754"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5" name="Text Placeholder 2">
            <a:extLst>
              <a:ext uri="{FF2B5EF4-FFF2-40B4-BE49-F238E27FC236}">
                <a16:creationId xmlns:a16="http://schemas.microsoft.com/office/drawing/2014/main" id="{1E608607-674B-8E4F-933B-4CB1043664A2}"/>
              </a:ext>
            </a:extLst>
          </p:cNvPr>
          <p:cNvSpPr>
            <a:spLocks noGrp="1"/>
          </p:cNvSpPr>
          <p:nvPr>
            <p:ph type="body" sz="quarter" idx="22" hasCustomPrompt="1"/>
          </p:nvPr>
        </p:nvSpPr>
        <p:spPr>
          <a:xfrm>
            <a:off x="3728755"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7" name="Text Placeholder 2">
            <a:extLst>
              <a:ext uri="{FF2B5EF4-FFF2-40B4-BE49-F238E27FC236}">
                <a16:creationId xmlns:a16="http://schemas.microsoft.com/office/drawing/2014/main" id="{0E34BF7F-20C1-254B-81B4-016B9BFBCFEC}"/>
              </a:ext>
            </a:extLst>
          </p:cNvPr>
          <p:cNvSpPr>
            <a:spLocks noGrp="1"/>
          </p:cNvSpPr>
          <p:nvPr>
            <p:ph type="body" sz="quarter" idx="23" hasCustomPrompt="1"/>
          </p:nvPr>
        </p:nvSpPr>
        <p:spPr>
          <a:xfrm>
            <a:off x="6543196"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8" name="Text Placeholder 2">
            <a:extLst>
              <a:ext uri="{FF2B5EF4-FFF2-40B4-BE49-F238E27FC236}">
                <a16:creationId xmlns:a16="http://schemas.microsoft.com/office/drawing/2014/main" id="{788CF73F-0F1F-4D4A-B7F5-984C85119874}"/>
              </a:ext>
            </a:extLst>
          </p:cNvPr>
          <p:cNvSpPr>
            <a:spLocks noGrp="1"/>
          </p:cNvSpPr>
          <p:nvPr>
            <p:ph type="body" sz="quarter" idx="24" hasCustomPrompt="1"/>
          </p:nvPr>
        </p:nvSpPr>
        <p:spPr>
          <a:xfrm>
            <a:off x="6543197"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0" name="Text Placeholder 2">
            <a:extLst>
              <a:ext uri="{FF2B5EF4-FFF2-40B4-BE49-F238E27FC236}">
                <a16:creationId xmlns:a16="http://schemas.microsoft.com/office/drawing/2014/main" id="{6AD27070-6FE3-6147-BDF1-3A6C691C81F9}"/>
              </a:ext>
            </a:extLst>
          </p:cNvPr>
          <p:cNvSpPr>
            <a:spLocks noGrp="1"/>
          </p:cNvSpPr>
          <p:nvPr>
            <p:ph type="body" sz="quarter" idx="25" hasCustomPrompt="1"/>
          </p:nvPr>
        </p:nvSpPr>
        <p:spPr>
          <a:xfrm>
            <a:off x="9357638"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DE24FA98-8C59-4740-A789-EB0A40018872}"/>
              </a:ext>
            </a:extLst>
          </p:cNvPr>
          <p:cNvSpPr>
            <a:spLocks noGrp="1"/>
          </p:cNvSpPr>
          <p:nvPr>
            <p:ph type="body" sz="quarter" idx="26" hasCustomPrompt="1"/>
          </p:nvPr>
        </p:nvSpPr>
        <p:spPr>
          <a:xfrm>
            <a:off x="9357638"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185B3984-9B70-405B-9B63-BDD946D0BCDC}" type="slidenum">
              <a:rPr lang="en-US" smtClean="0"/>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1214406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xt with Chart Area">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90000"/>
              </a:lnSpc>
              <a:spcBef>
                <a:spcPts val="1000"/>
              </a:spcBef>
              <a:spcAft>
                <a:spcPts val="0"/>
              </a:spcAft>
              <a:buClrTx/>
              <a:buSzTx/>
              <a:buFontTx/>
              <a:buNone/>
              <a:tabLst/>
              <a:defRPr sz="13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4863738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ull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A4CF78-3E60-5940-9DD1-D2C69D20BD29}"/>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15" name="Text Placeholder 14">
            <a:extLst>
              <a:ext uri="{FF2B5EF4-FFF2-40B4-BE49-F238E27FC236}">
                <a16:creationId xmlns:a16="http://schemas.microsoft.com/office/drawing/2014/main" id="{E69CC65B-2ED6-6940-B504-1C62C939DACC}"/>
              </a:ext>
            </a:extLst>
          </p:cNvPr>
          <p:cNvSpPr>
            <a:spLocks noGrp="1"/>
          </p:cNvSpPr>
          <p:nvPr>
            <p:ph type="body" sz="quarter" idx="21" hasCustomPrompt="1"/>
          </p:nvPr>
        </p:nvSpPr>
        <p:spPr>
          <a:xfrm>
            <a:off x="910090" y="2214023"/>
            <a:ext cx="10366861" cy="3707269"/>
          </a:xfrm>
        </p:spPr>
        <p:txBody>
          <a:bodyPr/>
          <a:lstStyle>
            <a:lvl1pPr>
              <a:lnSpc>
                <a:spcPct val="100000"/>
              </a:lnSpc>
              <a:defRPr sz="2251"/>
            </a:lvl1pPr>
            <a:lvl2pPr>
              <a:lnSpc>
                <a:spcPct val="100000"/>
              </a:lnSpc>
              <a:defRPr sz="1951"/>
            </a:lvl2pPr>
            <a:lvl3pPr>
              <a:lnSpc>
                <a:spcPct val="100000"/>
              </a:lnSpc>
              <a:defRPr sz="1500"/>
            </a:lvl3pPr>
            <a:lvl4pPr>
              <a:lnSpc>
                <a:spcPct val="100000"/>
              </a:lnSpc>
              <a:defRPr sz="1200"/>
            </a:lvl4pPr>
            <a:lvl5pPr>
              <a:lnSpc>
                <a:spcPct val="100000"/>
              </a:lnSpc>
              <a:defRPr sz="1051"/>
            </a:lvl5pPr>
          </a:lstStyle>
          <a:p>
            <a:pPr lvl="0"/>
            <a:r>
              <a:rPr lang="en-US"/>
              <a:t>Arial Regular 22.5pt</a:t>
            </a:r>
          </a:p>
          <a:p>
            <a:pPr lvl="1"/>
            <a:r>
              <a:rPr lang="en-US"/>
              <a:t>Arial Regular 19.5pt</a:t>
            </a:r>
          </a:p>
          <a:p>
            <a:pPr lvl="2"/>
            <a:r>
              <a:rPr lang="en-US"/>
              <a:t>Arial Regular 15pt</a:t>
            </a:r>
          </a:p>
          <a:p>
            <a:pPr lvl="3"/>
            <a:r>
              <a:rPr lang="en-US"/>
              <a:t>Arial Regular 12 </a:t>
            </a:r>
            <a:r>
              <a:rPr lang="en-US" err="1"/>
              <a:t>pt</a:t>
            </a:r>
            <a:endParaRPr lang="en-US"/>
          </a:p>
          <a:p>
            <a:pPr lvl="4"/>
            <a:r>
              <a:rPr lang="en-US"/>
              <a:t>Arial Regular 10.5</a:t>
            </a:r>
          </a:p>
        </p:txBody>
      </p:sp>
      <p:sp>
        <p:nvSpPr>
          <p:cNvPr id="11" name="Text Placeholder 2">
            <a:extLst>
              <a:ext uri="{FF2B5EF4-FFF2-40B4-BE49-F238E27FC236}">
                <a16:creationId xmlns:a16="http://schemas.microsoft.com/office/drawing/2014/main" id="{0AABB76C-C73E-C745-AA44-5B86AA7C5EE1}"/>
              </a:ext>
            </a:extLst>
          </p:cNvPr>
          <p:cNvSpPr>
            <a:spLocks noGrp="1"/>
          </p:cNvSpPr>
          <p:nvPr>
            <p:ph type="body" sz="quarter" idx="22" hasCustomPrompt="1"/>
          </p:nvPr>
        </p:nvSpPr>
        <p:spPr>
          <a:xfrm>
            <a:off x="914311" y="1244409"/>
            <a:ext cx="7094863" cy="322501"/>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0370A2CD-E990-CF41-86A3-73ADA597CBD8}"/>
              </a:ext>
            </a:extLst>
          </p:cNvPr>
          <p:cNvCxnSpPr>
            <a:cxnSpLocks/>
          </p:cNvCxnSpPr>
          <p:nvPr/>
        </p:nvCxnSpPr>
        <p:spPr>
          <a:xfrm>
            <a:off x="897120" y="1794795"/>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36100FD0-8C8A-0D41-947A-29C79353F280}"/>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9935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dirty="0"/>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pic>
        <p:nvPicPr>
          <p:cNvPr id="16" name="Picture 15">
            <a:extLst>
              <a:ext uri="{FF2B5EF4-FFF2-40B4-BE49-F238E27FC236}">
                <a16:creationId xmlns:a16="http://schemas.microsoft.com/office/drawing/2014/main" id="{1081159B-A5F3-C540-B587-D02727A5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0173512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lank - Ligh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185B3984-9B70-405B-9B63-BDD946D0BCDC}" type="slidenum">
              <a:rPr lang="en-US" smtClean="0"/>
              <a:t>‹#›</a:t>
            </a:fld>
            <a:endParaRPr lang="en-US"/>
          </a:p>
        </p:txBody>
      </p:sp>
    </p:spTree>
    <p:extLst>
      <p:ext uri="{BB962C8B-B14F-4D97-AF65-F5344CB8AC3E}">
        <p14:creationId xmlns:p14="http://schemas.microsoft.com/office/powerpoint/2010/main" val="786665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lank - Dark">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BEBAF4-7955-1F47-944B-84FC539E6BAE}"/>
              </a:ext>
            </a:extLst>
          </p:cNvPr>
          <p:cNvSpPr>
            <a:spLocks noGrp="1"/>
          </p:cNvSpPr>
          <p:nvPr>
            <p:ph type="sldNum" sz="quarter" idx="10"/>
          </p:nvPr>
        </p:nvSpPr>
        <p:spPr/>
        <p:txBody>
          <a:bodyPr/>
          <a:lstStyle/>
          <a:p>
            <a:fld id="{185B3984-9B70-405B-9B63-BDD946D0BCDC}" type="slidenum">
              <a:rPr lang="en-US" smtClean="0"/>
              <a:t>‹#›</a:t>
            </a:fld>
            <a:endParaRPr lang="en-US"/>
          </a:p>
        </p:txBody>
      </p:sp>
      <p:pic>
        <p:nvPicPr>
          <p:cNvPr id="8" name="Graphic 7">
            <a:extLst>
              <a:ext uri="{FF2B5EF4-FFF2-40B4-BE49-F238E27FC236}">
                <a16:creationId xmlns:a16="http://schemas.microsoft.com/office/drawing/2014/main" id="{76D549F3-C1E1-1C4C-9432-DBACD5EF12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5568843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_Title Only">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a:xfrm>
            <a:off x="11557887" y="6522892"/>
            <a:ext cx="399651" cy="312098"/>
          </a:xfrm>
        </p:spPr>
        <p:txBody>
          <a:bodyPr/>
          <a:lstStyle/>
          <a:p>
            <a:fld id="{185B3984-9B70-405B-9B63-BDD946D0BCDC}" type="slidenum">
              <a:rPr lang="en-US" smtClean="0"/>
              <a:t>‹#›</a:t>
            </a:fld>
            <a:endParaRPr lang="en-US"/>
          </a:p>
        </p:txBody>
      </p:sp>
      <p:sp>
        <p:nvSpPr>
          <p:cNvPr id="6" name="Title Placeholder 17">
            <a:extLst>
              <a:ext uri="{FF2B5EF4-FFF2-40B4-BE49-F238E27FC236}">
                <a16:creationId xmlns:a16="http://schemas.microsoft.com/office/drawing/2014/main" id="{B314B1E7-A611-4F4D-AE96-160587FE38ED}"/>
              </a:ext>
            </a:extLst>
          </p:cNvPr>
          <p:cNvSpPr>
            <a:spLocks noGrp="1"/>
          </p:cNvSpPr>
          <p:nvPr>
            <p:ph type="title"/>
          </p:nvPr>
        </p:nvSpPr>
        <p:spPr>
          <a:xfrm>
            <a:off x="912025" y="582930"/>
            <a:ext cx="10366860" cy="479238"/>
          </a:xfrm>
          <a:prstGeom prst="rect">
            <a:avLst/>
          </a:prstGeom>
        </p:spPr>
        <p:txBody>
          <a:bodyPr vert="horz" lIns="91440" tIns="45720" rIns="91440" bIns="45720" rtlCol="0" anchor="b" anchorCtr="0">
            <a:noAutofit/>
          </a:bodyPr>
          <a:lstStyle>
            <a:lvl1pPr>
              <a:defRPr sz="3600"/>
            </a:lvl1pPr>
          </a:lstStyle>
          <a:p>
            <a:r>
              <a:rPr lang="en-US"/>
              <a:t>Click to edit Master title style</a:t>
            </a:r>
          </a:p>
        </p:txBody>
      </p:sp>
      <p:cxnSp>
        <p:nvCxnSpPr>
          <p:cNvPr id="7" name="Straight Connector 6">
            <a:extLst>
              <a:ext uri="{FF2B5EF4-FFF2-40B4-BE49-F238E27FC236}">
                <a16:creationId xmlns:a16="http://schemas.microsoft.com/office/drawing/2014/main" id="{EC2CFD7C-E84E-2C4B-8BAB-9363588B29F2}"/>
              </a:ext>
            </a:extLst>
          </p:cNvPr>
          <p:cNvCxnSpPr>
            <a:cxnSpLocks/>
          </p:cNvCxnSpPr>
          <p:nvPr/>
        </p:nvCxnSpPr>
        <p:spPr>
          <a:xfrm>
            <a:off x="977803" y="1197910"/>
            <a:ext cx="1172308" cy="0"/>
          </a:xfrm>
          <a:prstGeom prst="line">
            <a:avLst/>
          </a:prstGeom>
          <a:ln w="79375">
            <a:solidFill>
              <a:srgbClr val="8DBF5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56357330"/>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Header Blank">
    <p:spTree>
      <p:nvGrpSpPr>
        <p:cNvPr id="1" name=""/>
        <p:cNvGrpSpPr/>
        <p:nvPr/>
      </p:nvGrpSpPr>
      <p:grpSpPr>
        <a:xfrm>
          <a:off x="0" y="0"/>
          <a:ext cx="0" cy="0"/>
          <a:chOff x="0" y="0"/>
          <a:chExt cx="0" cy="0"/>
        </a:xfrm>
      </p:grpSpPr>
      <p:sp>
        <p:nvSpPr>
          <p:cNvPr id="7" name="Rectangle 6"/>
          <p:cNvSpPr>
            <a:spLocks/>
          </p:cNvSpPr>
          <p:nvPr/>
        </p:nvSpPr>
        <p:spPr bwMode="auto">
          <a:xfrm>
            <a:off x="-19463" y="14"/>
            <a:ext cx="12223629" cy="895336"/>
          </a:xfrm>
          <a:prstGeom prst="rect">
            <a:avLst/>
          </a:prstGeom>
          <a:solidFill>
            <a:schemeClr val="accent3"/>
          </a:solidFill>
          <a:ln>
            <a:noFill/>
          </a:ln>
        </p:spPr>
        <p:txBody>
          <a:bodyPr lIns="0" tIns="0" rIns="0" bIns="0"/>
          <a:lstStyle/>
          <a:p>
            <a:endParaRPr lang="en-US" sz="1800"/>
          </a:p>
        </p:txBody>
      </p:sp>
      <p:sp>
        <p:nvSpPr>
          <p:cNvPr id="8" name="Title 1"/>
          <p:cNvSpPr>
            <a:spLocks noGrp="1"/>
          </p:cNvSpPr>
          <p:nvPr>
            <p:ph type="title" hasCustomPrompt="1"/>
          </p:nvPr>
        </p:nvSpPr>
        <p:spPr>
          <a:xfrm>
            <a:off x="300116" y="198183"/>
            <a:ext cx="9453485" cy="485774"/>
          </a:xfrm>
          <a:prstGeom prst="rect">
            <a:avLst/>
          </a:prstGeom>
        </p:spPr>
        <p:txBody>
          <a:bodyPr anchor="ctr"/>
          <a:lstStyle>
            <a:lvl1pPr algn="l">
              <a:defRPr sz="2400" b="1" i="0" baseline="0">
                <a:solidFill>
                  <a:schemeClr val="bg1"/>
                </a:solidFill>
                <a:latin typeface="Arial"/>
                <a:cs typeface="Arial"/>
              </a:defRPr>
            </a:lvl1pPr>
          </a:lstStyle>
          <a:p>
            <a:r>
              <a:rPr lang="en-US"/>
              <a:t>CLICK TO ADD TITLE</a:t>
            </a:r>
          </a:p>
        </p:txBody>
      </p:sp>
      <p:sp>
        <p:nvSpPr>
          <p:cNvPr id="9" name="TextBox 8"/>
          <p:cNvSpPr txBox="1"/>
          <p:nvPr/>
        </p:nvSpPr>
        <p:spPr>
          <a:xfrm>
            <a:off x="300116" y="6400803"/>
            <a:ext cx="639877" cy="276999"/>
          </a:xfrm>
          <a:prstGeom prst="rect">
            <a:avLst/>
          </a:prstGeom>
          <a:noFill/>
        </p:spPr>
        <p:txBody>
          <a:bodyPr wrap="square" rtlCol="0">
            <a:spAutoFit/>
          </a:bodyPr>
          <a:lstStyle/>
          <a:p>
            <a:fld id="{7D0A11C7-9596-AB4E-909A-AAC699D6101A}" type="slidenum">
              <a:rPr lang="en-US" sz="1200" smtClean="0">
                <a:solidFill>
                  <a:srgbClr val="334F66"/>
                </a:solidFill>
                <a:latin typeface="Arial"/>
                <a:cs typeface="Arial"/>
              </a:rPr>
              <a:t>‹#›</a:t>
            </a:fld>
            <a:endParaRPr lang="en-US" sz="1200">
              <a:solidFill>
                <a:srgbClr val="334F66"/>
              </a:solidFill>
              <a:latin typeface="Arial"/>
              <a:cs typeface="Aria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72801" y="104779"/>
            <a:ext cx="957379" cy="672589"/>
          </a:xfrm>
          <a:prstGeom prst="rect">
            <a:avLst/>
          </a:prstGeom>
        </p:spPr>
      </p:pic>
      <p:sp>
        <p:nvSpPr>
          <p:cNvPr id="6" name="TextBox 5">
            <a:extLst>
              <a:ext uri="{FF2B5EF4-FFF2-40B4-BE49-F238E27FC236}">
                <a16:creationId xmlns:a16="http://schemas.microsoft.com/office/drawing/2014/main" id="{3E9BD124-F5D1-4E82-82C8-9B2BD1AD4363}"/>
              </a:ext>
            </a:extLst>
          </p:cNvPr>
          <p:cNvSpPr txBox="1"/>
          <p:nvPr/>
        </p:nvSpPr>
        <p:spPr>
          <a:xfrm>
            <a:off x="1133630" y="6645535"/>
            <a:ext cx="3244478" cy="123111"/>
          </a:xfrm>
          <a:prstGeom prst="rect">
            <a:avLst/>
          </a:prstGeom>
          <a:noFill/>
        </p:spPr>
        <p:txBody>
          <a:bodyPr wrap="none" lIns="0" tIns="0" rIns="0" bIns="0"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800">
                <a:solidFill>
                  <a:schemeClr val="tx1"/>
                </a:solidFill>
                <a:latin typeface="+mn-lt"/>
                <a:ea typeface="Arial Hebrew Scholar" charset="-79"/>
                <a:cs typeface="Arial Hebrew Scholar" charset="-79"/>
              </a:rPr>
              <a:t> INTERNAL – CONFIDENTIAL – DELIBERATIVE – PRE-DECISIONAL</a:t>
            </a:r>
          </a:p>
        </p:txBody>
      </p:sp>
    </p:spTree>
    <p:extLst>
      <p:ext uri="{BB962C8B-B14F-4D97-AF65-F5344CB8AC3E}">
        <p14:creationId xmlns:p14="http://schemas.microsoft.com/office/powerpoint/2010/main" val="3471143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56EB-BF01-4E32-9D0A-681B08F1FF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A84DE2-5A0D-4614-A9F6-DD1D65AD6A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2B6258-9B6B-4744-A5DF-2693E0945CBA}"/>
              </a:ext>
            </a:extLst>
          </p:cNvPr>
          <p:cNvSpPr>
            <a:spLocks noGrp="1"/>
          </p:cNvSpPr>
          <p:nvPr>
            <p:ph type="dt" sz="half" idx="10"/>
          </p:nvPr>
        </p:nvSpPr>
        <p:spPr/>
        <p:txBody>
          <a:bodyPr/>
          <a:lstStyle/>
          <a:p>
            <a:fld id="{CA9448EF-76FC-4E13-B24B-6A28DF067EC2}" type="datetimeFigureOut">
              <a:rPr lang="en-US" smtClean="0"/>
              <a:t>6/23/2022</a:t>
            </a:fld>
            <a:endParaRPr lang="en-US"/>
          </a:p>
        </p:txBody>
      </p:sp>
      <p:sp>
        <p:nvSpPr>
          <p:cNvPr id="5" name="Footer Placeholder 4">
            <a:extLst>
              <a:ext uri="{FF2B5EF4-FFF2-40B4-BE49-F238E27FC236}">
                <a16:creationId xmlns:a16="http://schemas.microsoft.com/office/drawing/2014/main" id="{48777538-65C7-4BFB-A211-42E79BBA4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3A024-F409-453D-BE2C-F04C994D1E72}"/>
              </a:ext>
            </a:extLst>
          </p:cNvPr>
          <p:cNvSpPr>
            <a:spLocks noGrp="1"/>
          </p:cNvSpPr>
          <p:nvPr>
            <p:ph type="sldNum" sz="quarter" idx="12"/>
          </p:nvPr>
        </p:nvSpPr>
        <p:spPr/>
        <p:txBody>
          <a:bodyPr/>
          <a:lstStyle/>
          <a:p>
            <a:fld id="{185B3984-9B70-405B-9B63-BDD946D0BCDC}" type="slidenum">
              <a:rPr lang="en-US" smtClean="0"/>
              <a:t>‹#›</a:t>
            </a:fld>
            <a:endParaRPr lang="en-US"/>
          </a:p>
        </p:txBody>
      </p:sp>
    </p:spTree>
    <p:extLst>
      <p:ext uri="{BB962C8B-B14F-4D97-AF65-F5344CB8AC3E}">
        <p14:creationId xmlns:p14="http://schemas.microsoft.com/office/powerpoint/2010/main" val="29404025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endParaRPr lang="en-US" dirty="0"/>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dirty="0"/>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endParaRPr lang="en-US" dirty="0"/>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39941134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dirty="0"/>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6077165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dirty="0"/>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6841830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dirty="0"/>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904601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313994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dirty="0"/>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24" name="Picture Placeholder 31">
            <a:extLst>
              <a:ext uri="{FF2B5EF4-FFF2-40B4-BE49-F238E27FC236}">
                <a16:creationId xmlns:a16="http://schemas.microsoft.com/office/drawing/2014/main" id="{96E70AE9-FB76-604B-A65C-598FA706A7D7}"/>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5" name="Text Placeholder 2">
            <a:extLst>
              <a:ext uri="{FF2B5EF4-FFF2-40B4-BE49-F238E27FC236}">
                <a16:creationId xmlns:a16="http://schemas.microsoft.com/office/drawing/2014/main" id="{BF8C0C59-6ED8-2D48-AC15-EDF74BEAB43A}"/>
              </a:ext>
            </a:extLst>
          </p:cNvPr>
          <p:cNvSpPr>
            <a:spLocks noGrp="1"/>
          </p:cNvSpPr>
          <p:nvPr>
            <p:ph type="body" sz="quarter" idx="31" hasCustomPrompt="1"/>
          </p:nvPr>
        </p:nvSpPr>
        <p:spPr>
          <a:xfrm>
            <a:off x="910089"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27" name="Text Placeholder 2">
            <a:extLst>
              <a:ext uri="{FF2B5EF4-FFF2-40B4-BE49-F238E27FC236}">
                <a16:creationId xmlns:a16="http://schemas.microsoft.com/office/drawing/2014/main" id="{3E6314B7-065C-834C-A970-18D9159E830F}"/>
              </a:ext>
            </a:extLst>
          </p:cNvPr>
          <p:cNvSpPr>
            <a:spLocks noGrp="1"/>
          </p:cNvSpPr>
          <p:nvPr>
            <p:ph type="body" sz="quarter" idx="33" hasCustomPrompt="1"/>
          </p:nvPr>
        </p:nvSpPr>
        <p:spPr>
          <a:xfrm>
            <a:off x="910088"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28" name="Picture Placeholder 31">
            <a:extLst>
              <a:ext uri="{FF2B5EF4-FFF2-40B4-BE49-F238E27FC236}">
                <a16:creationId xmlns:a16="http://schemas.microsoft.com/office/drawing/2014/main" id="{96CC19F3-F173-CD42-86F2-D17DB0FED06F}"/>
              </a:ext>
            </a:extLst>
          </p:cNvPr>
          <p:cNvSpPr>
            <a:spLocks noGrp="1"/>
          </p:cNvSpPr>
          <p:nvPr>
            <p:ph type="pic" sz="quarter" idx="39" hasCustomPrompt="1"/>
          </p:nvPr>
        </p:nvSpPr>
        <p:spPr>
          <a:xfrm>
            <a:off x="9136570"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0" name="Text Placeholder 2">
            <a:extLst>
              <a:ext uri="{FF2B5EF4-FFF2-40B4-BE49-F238E27FC236}">
                <a16:creationId xmlns:a16="http://schemas.microsoft.com/office/drawing/2014/main" id="{B98CF99A-3EA3-EB40-BC93-51373A3B2F8B}"/>
              </a:ext>
            </a:extLst>
          </p:cNvPr>
          <p:cNvSpPr>
            <a:spLocks noGrp="1"/>
          </p:cNvSpPr>
          <p:nvPr>
            <p:ph type="body" sz="quarter" idx="40" hasCustomPrompt="1"/>
          </p:nvPr>
        </p:nvSpPr>
        <p:spPr>
          <a:xfrm>
            <a:off x="9136570"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31" name="Text Placeholder 2">
            <a:extLst>
              <a:ext uri="{FF2B5EF4-FFF2-40B4-BE49-F238E27FC236}">
                <a16:creationId xmlns:a16="http://schemas.microsoft.com/office/drawing/2014/main" id="{0BC8F4ED-5E68-2449-AD64-8F4F79A34ED9}"/>
              </a:ext>
            </a:extLst>
          </p:cNvPr>
          <p:cNvSpPr>
            <a:spLocks noGrp="1"/>
          </p:cNvSpPr>
          <p:nvPr>
            <p:ph type="body" sz="quarter" idx="41" hasCustomPrompt="1"/>
          </p:nvPr>
        </p:nvSpPr>
        <p:spPr>
          <a:xfrm>
            <a:off x="9136569"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32" name="Picture Placeholder 31">
            <a:extLst>
              <a:ext uri="{FF2B5EF4-FFF2-40B4-BE49-F238E27FC236}">
                <a16:creationId xmlns:a16="http://schemas.microsoft.com/office/drawing/2014/main" id="{93030644-BEAB-4A4D-96D8-83AF3883CF41}"/>
              </a:ext>
            </a:extLst>
          </p:cNvPr>
          <p:cNvSpPr>
            <a:spLocks noGrp="1"/>
          </p:cNvSpPr>
          <p:nvPr>
            <p:ph type="pic" sz="quarter" idx="42" hasCustomPrompt="1"/>
          </p:nvPr>
        </p:nvSpPr>
        <p:spPr>
          <a:xfrm>
            <a:off x="3658544"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7" name="Text Placeholder 2">
            <a:extLst>
              <a:ext uri="{FF2B5EF4-FFF2-40B4-BE49-F238E27FC236}">
                <a16:creationId xmlns:a16="http://schemas.microsoft.com/office/drawing/2014/main" id="{E28FEAD2-259D-E74D-8873-31B5EAC1E858}"/>
              </a:ext>
            </a:extLst>
          </p:cNvPr>
          <p:cNvSpPr>
            <a:spLocks noGrp="1"/>
          </p:cNvSpPr>
          <p:nvPr>
            <p:ph type="body" sz="quarter" idx="43" hasCustomPrompt="1"/>
          </p:nvPr>
        </p:nvSpPr>
        <p:spPr>
          <a:xfrm>
            <a:off x="365854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40" name="Text Placeholder 2">
            <a:extLst>
              <a:ext uri="{FF2B5EF4-FFF2-40B4-BE49-F238E27FC236}">
                <a16:creationId xmlns:a16="http://schemas.microsoft.com/office/drawing/2014/main" id="{33DA959B-5B2A-4C4E-BF5F-130477D3F8CE}"/>
              </a:ext>
            </a:extLst>
          </p:cNvPr>
          <p:cNvSpPr>
            <a:spLocks noGrp="1"/>
          </p:cNvSpPr>
          <p:nvPr>
            <p:ph type="body" sz="quarter" idx="44" hasCustomPrompt="1"/>
          </p:nvPr>
        </p:nvSpPr>
        <p:spPr>
          <a:xfrm>
            <a:off x="365854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41" name="Picture Placeholder 31">
            <a:extLst>
              <a:ext uri="{FF2B5EF4-FFF2-40B4-BE49-F238E27FC236}">
                <a16:creationId xmlns:a16="http://schemas.microsoft.com/office/drawing/2014/main" id="{68867C6A-7C54-894A-BC7D-E98DC5E4A431}"/>
              </a:ext>
            </a:extLst>
          </p:cNvPr>
          <p:cNvSpPr>
            <a:spLocks noGrp="1"/>
          </p:cNvSpPr>
          <p:nvPr>
            <p:ph type="pic" sz="quarter" idx="45" hasCustomPrompt="1"/>
          </p:nvPr>
        </p:nvSpPr>
        <p:spPr>
          <a:xfrm>
            <a:off x="6388114"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42" name="Text Placeholder 2">
            <a:extLst>
              <a:ext uri="{FF2B5EF4-FFF2-40B4-BE49-F238E27FC236}">
                <a16:creationId xmlns:a16="http://schemas.microsoft.com/office/drawing/2014/main" id="{611DAA6E-D53E-234D-AA4F-BB5F610D9025}"/>
              </a:ext>
            </a:extLst>
          </p:cNvPr>
          <p:cNvSpPr>
            <a:spLocks noGrp="1"/>
          </p:cNvSpPr>
          <p:nvPr>
            <p:ph type="body" sz="quarter" idx="46" hasCustomPrompt="1"/>
          </p:nvPr>
        </p:nvSpPr>
        <p:spPr>
          <a:xfrm>
            <a:off x="638811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43" name="Text Placeholder 2">
            <a:extLst>
              <a:ext uri="{FF2B5EF4-FFF2-40B4-BE49-F238E27FC236}">
                <a16:creationId xmlns:a16="http://schemas.microsoft.com/office/drawing/2014/main" id="{2CEA056E-C884-244F-9FA5-F52654E0C3AE}"/>
              </a:ext>
            </a:extLst>
          </p:cNvPr>
          <p:cNvSpPr>
            <a:spLocks noGrp="1"/>
          </p:cNvSpPr>
          <p:nvPr>
            <p:ph type="body" sz="quarter" idx="47" hasCustomPrompt="1"/>
          </p:nvPr>
        </p:nvSpPr>
        <p:spPr>
          <a:xfrm>
            <a:off x="638811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pic>
        <p:nvPicPr>
          <p:cNvPr id="18" name="Picture 17">
            <a:extLst>
              <a:ext uri="{FF2B5EF4-FFF2-40B4-BE49-F238E27FC236}">
                <a16:creationId xmlns:a16="http://schemas.microsoft.com/office/drawing/2014/main" id="{B360D5F2-95F3-8949-ACB9-17B5250328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4223110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810548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 insert text here</a:t>
            </a:r>
          </a:p>
        </p:txBody>
      </p:sp>
    </p:spTree>
    <p:extLst>
      <p:ext uri="{BB962C8B-B14F-4D97-AF65-F5344CB8AC3E}">
        <p14:creationId xmlns:p14="http://schemas.microsoft.com/office/powerpoint/2010/main" val="23662788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526172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085971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7193007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7185898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732709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5821252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10100669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1177679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theme" Target="../theme/theme2.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3.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image" Target="../media/image9.svg"/><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47" Type="http://schemas.openxmlformats.org/officeDocument/2006/relationships/theme" Target="../theme/theme4.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8" Type="http://schemas.openxmlformats.org/officeDocument/2006/relationships/slideLayout" Target="../slideLayouts/slideLayout92.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slideLayout" Target="../slideLayouts/slideLayout130.xml"/><Relationship Id="rId20" Type="http://schemas.openxmlformats.org/officeDocument/2006/relationships/slideLayout" Target="../slideLayouts/slideLayout104.xml"/><Relationship Id="rId41" Type="http://schemas.openxmlformats.org/officeDocument/2006/relationships/slideLayout" Target="../slideLayouts/slideLayout12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9" Type="http://schemas.openxmlformats.org/officeDocument/2006/relationships/slideLayout" Target="../slideLayouts/slideLayout169.xml"/><Relationship Id="rId21" Type="http://schemas.openxmlformats.org/officeDocument/2006/relationships/slideLayout" Target="../slideLayouts/slideLayout151.xml"/><Relationship Id="rId34" Type="http://schemas.openxmlformats.org/officeDocument/2006/relationships/slideLayout" Target="../slideLayouts/slideLayout164.xml"/><Relationship Id="rId42" Type="http://schemas.openxmlformats.org/officeDocument/2006/relationships/slideLayout" Target="../slideLayouts/slideLayout172.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29" Type="http://schemas.openxmlformats.org/officeDocument/2006/relationships/slideLayout" Target="../slideLayouts/slideLayout159.xml"/><Relationship Id="rId41" Type="http://schemas.openxmlformats.org/officeDocument/2006/relationships/slideLayout" Target="../slideLayouts/slideLayout171.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slideLayout" Target="../slideLayouts/slideLayout162.xml"/><Relationship Id="rId37" Type="http://schemas.openxmlformats.org/officeDocument/2006/relationships/slideLayout" Target="../slideLayouts/slideLayout167.xml"/><Relationship Id="rId40" Type="http://schemas.openxmlformats.org/officeDocument/2006/relationships/slideLayout" Target="../slideLayouts/slideLayout170.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36" Type="http://schemas.openxmlformats.org/officeDocument/2006/relationships/slideLayout" Target="../slideLayouts/slideLayout166.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31" Type="http://schemas.openxmlformats.org/officeDocument/2006/relationships/slideLayout" Target="../slideLayouts/slideLayout161.xml"/><Relationship Id="rId44" Type="http://schemas.openxmlformats.org/officeDocument/2006/relationships/theme" Target="../theme/theme5.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35" Type="http://schemas.openxmlformats.org/officeDocument/2006/relationships/slideLayout" Target="../slideLayouts/slideLayout165.xml"/><Relationship Id="rId43" Type="http://schemas.openxmlformats.org/officeDocument/2006/relationships/slideLayout" Target="../slideLayouts/slideLayout173.xml"/><Relationship Id="rId8" Type="http://schemas.openxmlformats.org/officeDocument/2006/relationships/slideLayout" Target="../slideLayouts/slideLayout138.xml"/><Relationship Id="rId3" Type="http://schemas.openxmlformats.org/officeDocument/2006/relationships/slideLayout" Target="../slideLayouts/slideLayout133.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slideLayout" Target="../slideLayouts/slideLayout163.xml"/><Relationship Id="rId38" Type="http://schemas.openxmlformats.org/officeDocument/2006/relationships/slideLayout" Target="../slideLayouts/slideLayout1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dirty="0"/>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10" r:id="rId3"/>
    <p:sldLayoutId id="2147483676" r:id="rId4"/>
    <p:sldLayoutId id="2147483734" r:id="rId5"/>
    <p:sldLayoutId id="2147483655" r:id="rId6"/>
    <p:sldLayoutId id="2147483659" r:id="rId7"/>
    <p:sldLayoutId id="2147483683" r:id="rId8"/>
    <p:sldLayoutId id="2147483685" r:id="rId9"/>
    <p:sldLayoutId id="2147483719" r:id="rId10"/>
    <p:sldLayoutId id="2147483682" r:id="rId11"/>
    <p:sldLayoutId id="2147483686" r:id="rId12"/>
    <p:sldLayoutId id="2147483713" r:id="rId13"/>
    <p:sldLayoutId id="2147483717" r:id="rId14"/>
    <p:sldLayoutId id="2147483718" r:id="rId15"/>
    <p:sldLayoutId id="2147483726" r:id="rId16"/>
    <p:sldLayoutId id="2147483720" r:id="rId17"/>
    <p:sldLayoutId id="2147483681" r:id="rId18"/>
    <p:sldLayoutId id="2147483731" r:id="rId19"/>
    <p:sldLayoutId id="2147483722" r:id="rId20"/>
    <p:sldLayoutId id="2147483723" r:id="rId21"/>
    <p:sldLayoutId id="2147483715" r:id="rId22"/>
    <p:sldLayoutId id="2147483687" r:id="rId23"/>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Arial Narrow" panose="020B0604020202020204" pitchFamily="34" charset="0"/>
          <a:ea typeface="Noto Serif" panose="02020502060505020204" pitchFamily="18" charset="0"/>
          <a:cs typeface="Arial Narrow" panose="020B0604020202020204" pitchFamily="34"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1503782674"/>
      </p:ext>
    </p:extLst>
  </p:cSld>
  <p:clrMap bg1="lt1" tx1="dk1" bg2="lt2" tx2="dk2" accent1="accent1" accent2="accent2" accent3="accent3" accent4="accent4" accent5="accent5" accent6="accent6" hlink="hlink" folHlink="folHlink"/>
  <p:sldLayoutIdLst>
    <p:sldLayoutId id="2147483743"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3" r:id="rId39"/>
    <p:sldLayoutId id="2147483785" r:id="rId40"/>
    <p:sldLayoutId id="2147483786" r:id="rId41"/>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0"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185B3984-9B70-405B-9B63-BDD946D0BCDC}" type="slidenum">
              <a:rPr lang="en-US" smtClean="0"/>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2" y="1999249"/>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0" y="356749"/>
            <a:ext cx="10366861" cy="798177"/>
          </a:xfrm>
          <a:prstGeom prst="rect">
            <a:avLst/>
          </a:prstGeom>
        </p:spPr>
        <p:txBody>
          <a:bodyPr vert="horz" lIns="0" tIns="45720" rIns="91440" bIns="45720" rtlCol="0" anchor="b" anchorCtr="0">
            <a:noAutofit/>
          </a:bodyPr>
          <a:lstStyle/>
          <a:p>
            <a:r>
              <a:rPr lang="en-US"/>
              <a:t>Click to edit Master title style</a:t>
            </a:r>
          </a:p>
        </p:txBody>
      </p:sp>
      <p:pic>
        <p:nvPicPr>
          <p:cNvPr id="4" name="Graphic 3">
            <a:extLst>
              <a:ext uri="{FF2B5EF4-FFF2-40B4-BE49-F238E27FC236}">
                <a16:creationId xmlns:a16="http://schemas.microsoft.com/office/drawing/2014/main" id="{BCD939DC-7B18-5F40-8E77-3A58C860E87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07284876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Lst>
  <p:txStyles>
    <p:titleStyle>
      <a:lvl1pPr algn="l" defTabSz="914196" rtl="0" eaLnBrk="1" latinLnBrk="0" hangingPunct="1">
        <a:lnSpc>
          <a:spcPct val="90000"/>
        </a:lnSpc>
        <a:spcBef>
          <a:spcPct val="0"/>
        </a:spcBef>
        <a:buNone/>
        <a:defRPr sz="4000" b="1" i="0" kern="1200" cap="all" spc="40" baseline="0">
          <a:solidFill>
            <a:schemeClr val="tx1"/>
          </a:solidFill>
          <a:latin typeface="Franklin Gothic Demi Cond" panose="020B0603020102020204" pitchFamily="34" charset="0"/>
          <a:ea typeface="+mj-ea"/>
          <a:cs typeface="+mj-cs"/>
        </a:defRPr>
      </a:lvl1pPr>
    </p:titleStyle>
    <p:bodyStyle>
      <a:lvl1pPr marL="228549" indent="-228549" algn="l" defTabSz="914196"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647" indent="-228549" algn="l" defTabSz="914196"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2745" indent="-228549" algn="l" defTabSz="914196"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599843" indent="-228549" algn="l" defTabSz="914196"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6941" indent="-228549" algn="l" defTabSz="914196" rtl="0" eaLnBrk="1" latinLnBrk="0" hangingPunct="1">
        <a:lnSpc>
          <a:spcPct val="90000"/>
        </a:lnSpc>
        <a:spcBef>
          <a:spcPts val="500"/>
        </a:spcBef>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038"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36"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34"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34"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96" rtl="0" eaLnBrk="1" latinLnBrk="0" hangingPunct="1">
        <a:defRPr sz="1800" kern="1200">
          <a:solidFill>
            <a:schemeClr val="tx1"/>
          </a:solidFill>
          <a:latin typeface="+mn-lt"/>
          <a:ea typeface="+mn-ea"/>
          <a:cs typeface="+mn-cs"/>
        </a:defRPr>
      </a:lvl1pPr>
      <a:lvl2pPr marL="457099" algn="l" defTabSz="914196" rtl="0" eaLnBrk="1" latinLnBrk="0" hangingPunct="1">
        <a:defRPr sz="1800" kern="1200">
          <a:solidFill>
            <a:schemeClr val="tx1"/>
          </a:solidFill>
          <a:latin typeface="+mn-lt"/>
          <a:ea typeface="+mn-ea"/>
          <a:cs typeface="+mn-cs"/>
        </a:defRPr>
      </a:lvl2pPr>
      <a:lvl3pPr marL="914196" algn="l" defTabSz="914196" rtl="0" eaLnBrk="1" latinLnBrk="0" hangingPunct="1">
        <a:defRPr sz="1800" kern="1200">
          <a:solidFill>
            <a:schemeClr val="tx1"/>
          </a:solidFill>
          <a:latin typeface="+mn-lt"/>
          <a:ea typeface="+mn-ea"/>
          <a:cs typeface="+mn-cs"/>
        </a:defRPr>
      </a:lvl3pPr>
      <a:lvl4pPr marL="1371294" algn="l" defTabSz="914196" rtl="0" eaLnBrk="1" latinLnBrk="0" hangingPunct="1">
        <a:defRPr sz="1800" kern="1200">
          <a:solidFill>
            <a:schemeClr val="tx1"/>
          </a:solidFill>
          <a:latin typeface="+mn-lt"/>
          <a:ea typeface="+mn-ea"/>
          <a:cs typeface="+mn-cs"/>
        </a:defRPr>
      </a:lvl4pPr>
      <a:lvl5pPr marL="1828393" algn="l" defTabSz="914196" rtl="0" eaLnBrk="1" latinLnBrk="0" hangingPunct="1">
        <a:defRPr sz="1800" kern="1200">
          <a:solidFill>
            <a:schemeClr val="tx1"/>
          </a:solidFill>
          <a:latin typeface="+mn-lt"/>
          <a:ea typeface="+mn-ea"/>
          <a:cs typeface="+mn-cs"/>
        </a:defRPr>
      </a:lvl5pPr>
      <a:lvl6pPr marL="2285490" algn="l" defTabSz="914196" rtl="0" eaLnBrk="1" latinLnBrk="0" hangingPunct="1">
        <a:defRPr sz="1800" kern="1200">
          <a:solidFill>
            <a:schemeClr val="tx1"/>
          </a:solidFill>
          <a:latin typeface="+mn-lt"/>
          <a:ea typeface="+mn-ea"/>
          <a:cs typeface="+mn-cs"/>
        </a:defRPr>
      </a:lvl6pPr>
      <a:lvl7pPr marL="2742587" algn="l" defTabSz="914196" rtl="0" eaLnBrk="1" latinLnBrk="0" hangingPunct="1">
        <a:defRPr sz="1800" kern="1200">
          <a:solidFill>
            <a:schemeClr val="tx1"/>
          </a:solidFill>
          <a:latin typeface="+mn-lt"/>
          <a:ea typeface="+mn-ea"/>
          <a:cs typeface="+mn-cs"/>
        </a:defRPr>
      </a:lvl7pPr>
      <a:lvl8pPr marL="3199687" algn="l" defTabSz="914196" rtl="0" eaLnBrk="1" latinLnBrk="0" hangingPunct="1">
        <a:defRPr sz="1800" kern="1200">
          <a:solidFill>
            <a:schemeClr val="tx1"/>
          </a:solidFill>
          <a:latin typeface="+mn-lt"/>
          <a:ea typeface="+mn-ea"/>
          <a:cs typeface="+mn-cs"/>
        </a:defRPr>
      </a:lvl8pPr>
      <a:lvl9pPr marL="3656783" algn="l" defTabSz="9141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1909196861"/>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 id="2147483859" r:id="rId25"/>
    <p:sldLayoutId id="2147483860" r:id="rId26"/>
    <p:sldLayoutId id="2147483861" r:id="rId27"/>
    <p:sldLayoutId id="2147483862" r:id="rId28"/>
    <p:sldLayoutId id="2147483863" r:id="rId29"/>
    <p:sldLayoutId id="2147483864" r:id="rId30"/>
    <p:sldLayoutId id="2147483865" r:id="rId31"/>
    <p:sldLayoutId id="2147483866" r:id="rId32"/>
    <p:sldLayoutId id="2147483867" r:id="rId33"/>
    <p:sldLayoutId id="2147483868" r:id="rId34"/>
    <p:sldLayoutId id="2147483869" r:id="rId35"/>
    <p:sldLayoutId id="2147483870" r:id="rId36"/>
    <p:sldLayoutId id="2147483871" r:id="rId37"/>
    <p:sldLayoutId id="2147483872" r:id="rId38"/>
    <p:sldLayoutId id="2147483873" r:id="rId39"/>
    <p:sldLayoutId id="2147483874" r:id="rId40"/>
    <p:sldLayoutId id="2147483875" r:id="rId41"/>
    <p:sldLayoutId id="2147483876" r:id="rId42"/>
    <p:sldLayoutId id="2147483877" r:id="rId43"/>
    <p:sldLayoutId id="2147483878" r:id="rId44"/>
    <p:sldLayoutId id="2147483879" r:id="rId45"/>
    <p:sldLayoutId id="2147484042" r:id="rId46"/>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413512648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 id="2147484015" r:id="rId18"/>
    <p:sldLayoutId id="2147484016" r:id="rId19"/>
    <p:sldLayoutId id="2147484017" r:id="rId20"/>
    <p:sldLayoutId id="2147484018" r:id="rId21"/>
    <p:sldLayoutId id="2147484019" r:id="rId22"/>
    <p:sldLayoutId id="2147484020" r:id="rId23"/>
    <p:sldLayoutId id="2147484021" r:id="rId24"/>
    <p:sldLayoutId id="2147484022" r:id="rId25"/>
    <p:sldLayoutId id="2147484023" r:id="rId26"/>
    <p:sldLayoutId id="2147484024" r:id="rId27"/>
    <p:sldLayoutId id="2147484025" r:id="rId28"/>
    <p:sldLayoutId id="2147484026" r:id="rId29"/>
    <p:sldLayoutId id="2147484027" r:id="rId30"/>
    <p:sldLayoutId id="2147484028" r:id="rId31"/>
    <p:sldLayoutId id="2147484029" r:id="rId32"/>
    <p:sldLayoutId id="2147484030" r:id="rId33"/>
    <p:sldLayoutId id="2147484031" r:id="rId34"/>
    <p:sldLayoutId id="2147484032" r:id="rId35"/>
    <p:sldLayoutId id="2147484033" r:id="rId36"/>
    <p:sldLayoutId id="2147484034" r:id="rId37"/>
    <p:sldLayoutId id="2147484035" r:id="rId38"/>
    <p:sldLayoutId id="2147484036" r:id="rId39"/>
    <p:sldLayoutId id="2147484037" r:id="rId40"/>
    <p:sldLayoutId id="2147484038" r:id="rId41"/>
    <p:sldLayoutId id="2147484039" r:id="rId42"/>
    <p:sldLayoutId id="2147484040" r:id="rId43"/>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73.xml"/><Relationship Id="rId5" Type="http://schemas.openxmlformats.org/officeDocument/2006/relationships/image" Target="../media/image25.png"/><Relationship Id="rId4" Type="http://schemas.openxmlformats.org/officeDocument/2006/relationships/image" Target="../media/image24.jp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26.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002653"/>
              </a:clrFrom>
              <a:clrTo>
                <a:srgbClr val="002653">
                  <a:alpha val="0"/>
                </a:srgbClr>
              </a:clrTo>
            </a:clrChange>
            <a:extLst>
              <a:ext uri="{28A0092B-C50C-407E-A947-70E740481C1C}">
                <a14:useLocalDpi xmlns:a14="http://schemas.microsoft.com/office/drawing/2010/main" val="0"/>
              </a:ext>
            </a:extLst>
          </a:blip>
          <a:stretch>
            <a:fillRect/>
          </a:stretch>
        </p:blipFill>
        <p:spPr>
          <a:xfrm>
            <a:off x="490250" y="379862"/>
            <a:ext cx="2077784" cy="494956"/>
          </a:xfrm>
          <a:prstGeom prst="rect">
            <a:avLst/>
          </a:prstGeom>
        </p:spPr>
      </p:pic>
      <p:sp>
        <p:nvSpPr>
          <p:cNvPr id="8" name="TextBox 7"/>
          <p:cNvSpPr txBox="1"/>
          <p:nvPr/>
        </p:nvSpPr>
        <p:spPr>
          <a:xfrm>
            <a:off x="1119239" y="4738904"/>
            <a:ext cx="3699613" cy="1200329"/>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mj-lt"/>
              </a:rPr>
              <a:t>Barbara K. Mistick</a:t>
            </a:r>
          </a:p>
          <a:p>
            <a:r>
              <a:rPr lang="en-US" sz="2400" dirty="0">
                <a:effectLst>
                  <a:outerShdw blurRad="38100" dist="38100" dir="2700000" algn="tl">
                    <a:srgbClr val="000000">
                      <a:alpha val="43137"/>
                    </a:srgbClr>
                  </a:outerShdw>
                </a:effectLst>
                <a:latin typeface="+mj-lt"/>
              </a:rPr>
              <a:t>President</a:t>
            </a:r>
          </a:p>
          <a:p>
            <a:r>
              <a:rPr lang="en-US" sz="2400" dirty="0">
                <a:effectLst>
                  <a:outerShdw blurRad="38100" dist="38100" dir="2700000" algn="tl">
                    <a:srgbClr val="000000">
                      <a:alpha val="43137"/>
                    </a:srgbClr>
                  </a:outerShdw>
                </a:effectLst>
                <a:latin typeface="+mj-lt"/>
              </a:rPr>
              <a:t>NAICU</a:t>
            </a:r>
          </a:p>
        </p:txBody>
      </p:sp>
      <p:sp>
        <p:nvSpPr>
          <p:cNvPr id="9" name="TextBox 8"/>
          <p:cNvSpPr txBox="1"/>
          <p:nvPr/>
        </p:nvSpPr>
        <p:spPr>
          <a:xfrm>
            <a:off x="10065291" y="6264909"/>
            <a:ext cx="2732636"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mj-lt"/>
              </a:rPr>
              <a:t>June 23, 2022</a:t>
            </a:r>
          </a:p>
        </p:txBody>
      </p:sp>
      <p:cxnSp>
        <p:nvCxnSpPr>
          <p:cNvPr id="11" name="Straight Connector 10"/>
          <p:cNvCxnSpPr>
            <a:cxnSpLocks/>
          </p:cNvCxnSpPr>
          <p:nvPr/>
        </p:nvCxnSpPr>
        <p:spPr>
          <a:xfrm>
            <a:off x="1119239" y="2069894"/>
            <a:ext cx="10503556" cy="34770"/>
          </a:xfrm>
          <a:prstGeom prst="line">
            <a:avLst/>
          </a:prstGeom>
          <a:ln w="571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119239" y="1450834"/>
            <a:ext cx="10635759" cy="850391"/>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Public Service Loan Forgiveness – Limited Waiver</a:t>
            </a:r>
            <a:endParaRPr lang="en-US" sz="3600" b="1"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47E31AAC-F039-4E73-A830-1A9E2F7705EE}"/>
              </a:ext>
            </a:extLst>
          </p:cNvPr>
          <p:cNvSpPr txBox="1"/>
          <p:nvPr/>
        </p:nvSpPr>
        <p:spPr>
          <a:xfrm>
            <a:off x="5785130" y="4775049"/>
            <a:ext cx="6553761" cy="1569660"/>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mj-lt"/>
              </a:rPr>
              <a:t>Ashley Harrington</a:t>
            </a:r>
          </a:p>
          <a:p>
            <a:r>
              <a:rPr lang="en-US" sz="2400" dirty="0">
                <a:effectLst>
                  <a:outerShdw blurRad="38100" dist="38100" dir="2700000" algn="tl">
                    <a:srgbClr val="000000">
                      <a:alpha val="43137"/>
                    </a:srgbClr>
                  </a:outerShdw>
                </a:effectLst>
                <a:latin typeface="+mj-lt"/>
              </a:rPr>
              <a:t>Senior Advisor to the COO </a:t>
            </a:r>
          </a:p>
          <a:p>
            <a:r>
              <a:rPr lang="en-US" sz="2400" dirty="0">
                <a:effectLst>
                  <a:outerShdw blurRad="38100" dist="38100" dir="2700000" algn="tl">
                    <a:srgbClr val="000000">
                      <a:alpha val="43137"/>
                    </a:srgbClr>
                  </a:outerShdw>
                </a:effectLst>
                <a:latin typeface="+mj-lt"/>
              </a:rPr>
              <a:t>Department of Education’s Office </a:t>
            </a:r>
          </a:p>
          <a:p>
            <a:r>
              <a:rPr lang="en-US" sz="2400" dirty="0">
                <a:effectLst>
                  <a:outerShdw blurRad="38100" dist="38100" dir="2700000" algn="tl">
                    <a:srgbClr val="000000">
                      <a:alpha val="43137"/>
                    </a:srgbClr>
                  </a:outerShdw>
                </a:effectLst>
                <a:latin typeface="+mj-lt"/>
              </a:rPr>
              <a:t>of Federal Student Aid </a:t>
            </a:r>
          </a:p>
        </p:txBody>
      </p:sp>
      <p:pic>
        <p:nvPicPr>
          <p:cNvPr id="3" name="Picture 2" descr="A person smiling for the camera&#10;&#10;Description automatically generated with medium confidence">
            <a:extLst>
              <a:ext uri="{FF2B5EF4-FFF2-40B4-BE49-F238E27FC236}">
                <a16:creationId xmlns:a16="http://schemas.microsoft.com/office/drawing/2014/main" id="{306FC98B-713B-4D1E-89B8-88122E1D3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417" y="2367327"/>
            <a:ext cx="1751070" cy="2407722"/>
          </a:xfrm>
          <a:prstGeom prst="rect">
            <a:avLst/>
          </a:prstGeom>
        </p:spPr>
      </p:pic>
      <p:pic>
        <p:nvPicPr>
          <p:cNvPr id="6" name="Picture 5" descr="A person smiling for the camera&#10;&#10;Description automatically generated with low confidence">
            <a:extLst>
              <a:ext uri="{FF2B5EF4-FFF2-40B4-BE49-F238E27FC236}">
                <a16:creationId xmlns:a16="http://schemas.microsoft.com/office/drawing/2014/main" id="{EC0A4D38-0940-4460-97CE-1D5B018E9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239" y="2322951"/>
            <a:ext cx="1743075" cy="2438400"/>
          </a:xfrm>
          <a:prstGeom prst="rect">
            <a:avLst/>
          </a:prstGeom>
        </p:spPr>
      </p:pic>
    </p:spTree>
    <p:extLst>
      <p:ext uri="{BB962C8B-B14F-4D97-AF65-F5344CB8AC3E}">
        <p14:creationId xmlns:p14="http://schemas.microsoft.com/office/powerpoint/2010/main" val="1078159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C22770-6095-D34E-A81A-881F4B0397B1}"/>
              </a:ext>
            </a:extLst>
          </p:cNvPr>
          <p:cNvSpPr>
            <a:spLocks noGrp="1"/>
          </p:cNvSpPr>
          <p:nvPr>
            <p:ph type="sldNum" sz="quarter" idx="4"/>
          </p:nvPr>
        </p:nvSpPr>
        <p:spPr/>
        <p:txBody>
          <a:bodyPr/>
          <a:lstStyle/>
          <a:p>
            <a:fld id="{234755BD-B4AC-9044-BCE4-27904766F8BB}" type="slidenum">
              <a:rPr lang="en-US" smtClean="0"/>
              <a:pPr/>
              <a:t>10</a:t>
            </a:fld>
            <a:endParaRPr lang="en-US" dirty="0"/>
          </a:p>
        </p:txBody>
      </p:sp>
      <p:sp>
        <p:nvSpPr>
          <p:cNvPr id="3" name="Title 2">
            <a:extLst>
              <a:ext uri="{FF2B5EF4-FFF2-40B4-BE49-F238E27FC236}">
                <a16:creationId xmlns:a16="http://schemas.microsoft.com/office/drawing/2014/main" id="{6EAB3840-FA4C-AB49-A1DA-764A6DE7D601}"/>
              </a:ext>
            </a:extLst>
          </p:cNvPr>
          <p:cNvSpPr>
            <a:spLocks noGrp="1"/>
          </p:cNvSpPr>
          <p:nvPr>
            <p:ph type="title"/>
          </p:nvPr>
        </p:nvSpPr>
        <p:spPr/>
        <p:txBody>
          <a:bodyPr/>
          <a:lstStyle/>
          <a:p>
            <a:r>
              <a:rPr lang="en-US" dirty="0"/>
              <a:t>Temporary Expanded PSLF</a:t>
            </a:r>
          </a:p>
        </p:txBody>
      </p:sp>
      <p:sp>
        <p:nvSpPr>
          <p:cNvPr id="4" name="Rectangle 3">
            <a:extLst>
              <a:ext uri="{FF2B5EF4-FFF2-40B4-BE49-F238E27FC236}">
                <a16:creationId xmlns:a16="http://schemas.microsoft.com/office/drawing/2014/main" id="{F9BDE12A-62FB-0346-9188-8B50C4603FE5}"/>
              </a:ext>
            </a:extLst>
          </p:cNvPr>
          <p:cNvSpPr/>
          <p:nvPr/>
        </p:nvSpPr>
        <p:spPr>
          <a:xfrm>
            <a:off x="912571" y="1685365"/>
            <a:ext cx="10461812" cy="1384995"/>
          </a:xfrm>
          <a:prstGeom prst="rect">
            <a:avLst/>
          </a:prstGeom>
        </p:spPr>
        <p:txBody>
          <a:bodyPr wrap="square">
            <a:spAutoFit/>
          </a:bodyPr>
          <a:lstStyle/>
          <a:p>
            <a:pPr algn="ctr">
              <a:spcAft>
                <a:spcPts val="800"/>
              </a:spcAft>
            </a:pPr>
            <a:r>
              <a:rPr lang="en-US" altLang="en-US" sz="2800" dirty="0">
                <a:latin typeface="Cambria" panose="02040503050406030204" pitchFamily="18" charset="0"/>
              </a:rPr>
              <a:t>Provides loan forgiveness to those who do not qualify for PSLF </a:t>
            </a:r>
            <a:r>
              <a:rPr lang="en-US" altLang="en-US" sz="2800" b="1" i="1" u="sng" dirty="0">
                <a:latin typeface="Cambria" panose="02040503050406030204" pitchFamily="18" charset="0"/>
              </a:rPr>
              <a:t>only</a:t>
            </a:r>
            <a:r>
              <a:rPr lang="en-US" altLang="en-US" sz="2800" dirty="0">
                <a:latin typeface="Cambria" panose="02040503050406030204" pitchFamily="18" charset="0"/>
              </a:rPr>
              <a:t> because some or all their qualifying payments were made on non-qualifying plans</a:t>
            </a:r>
          </a:p>
        </p:txBody>
      </p:sp>
      <p:cxnSp>
        <p:nvCxnSpPr>
          <p:cNvPr id="5" name="Straight Arrow Connector 4">
            <a:extLst>
              <a:ext uri="{FF2B5EF4-FFF2-40B4-BE49-F238E27FC236}">
                <a16:creationId xmlns:a16="http://schemas.microsoft.com/office/drawing/2014/main" id="{DEB83561-CC00-C044-81A4-D8D2E53C31C4}"/>
              </a:ext>
            </a:extLst>
          </p:cNvPr>
          <p:cNvCxnSpPr>
            <a:cxnSpLocks/>
          </p:cNvCxnSpPr>
          <p:nvPr/>
        </p:nvCxnSpPr>
        <p:spPr>
          <a:xfrm>
            <a:off x="912571" y="3429000"/>
            <a:ext cx="10461812" cy="0"/>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83A9728-41C7-FA4F-AA91-052648EAB32D}"/>
              </a:ext>
            </a:extLst>
          </p:cNvPr>
          <p:cNvSpPr/>
          <p:nvPr/>
        </p:nvSpPr>
        <p:spPr>
          <a:xfrm>
            <a:off x="7310917" y="4214330"/>
            <a:ext cx="1546212" cy="1546212"/>
          </a:xfrm>
          <a:prstGeom prst="ellipse">
            <a:avLst/>
          </a:prstGeom>
          <a:solidFill>
            <a:schemeClr val="accent4"/>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21A36B0-3A36-9D40-8EEC-C6BCB6AF701E}"/>
              </a:ext>
            </a:extLst>
          </p:cNvPr>
          <p:cNvSpPr/>
          <p:nvPr/>
        </p:nvSpPr>
        <p:spPr>
          <a:xfrm>
            <a:off x="912571" y="4214330"/>
            <a:ext cx="1546212" cy="154621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8CF23FF-DC73-504D-9CDE-2FCDB524663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43643" y="4747056"/>
            <a:ext cx="480759" cy="480759"/>
          </a:xfrm>
          <a:prstGeom prst="rect">
            <a:avLst/>
          </a:prstGeom>
        </p:spPr>
      </p:pic>
      <p:pic>
        <p:nvPicPr>
          <p:cNvPr id="7" name="Graphic 6">
            <a:extLst>
              <a:ext uri="{FF2B5EF4-FFF2-40B4-BE49-F238E27FC236}">
                <a16:creationId xmlns:a16="http://schemas.microsoft.com/office/drawing/2014/main" id="{C4E35E1D-42AA-1C4B-AA1F-CA4F297A0BD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65171" y="4747055"/>
            <a:ext cx="641012" cy="480759"/>
          </a:xfrm>
          <a:prstGeom prst="rect">
            <a:avLst/>
          </a:prstGeom>
        </p:spPr>
      </p:pic>
      <p:sp>
        <p:nvSpPr>
          <p:cNvPr id="10" name="TextBox 9">
            <a:extLst>
              <a:ext uri="{FF2B5EF4-FFF2-40B4-BE49-F238E27FC236}">
                <a16:creationId xmlns:a16="http://schemas.microsoft.com/office/drawing/2014/main" id="{85DDD192-89F8-9D42-9DFF-CA5CB6260445}"/>
              </a:ext>
            </a:extLst>
          </p:cNvPr>
          <p:cNvSpPr txBox="1"/>
          <p:nvPr/>
        </p:nvSpPr>
        <p:spPr>
          <a:xfrm>
            <a:off x="2458783" y="4017938"/>
            <a:ext cx="4161322"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mbria" panose="02040503050406030204" pitchFamily="18" charset="0"/>
              </a:rPr>
              <a:t>Extended and Graduated, if:</a:t>
            </a:r>
          </a:p>
          <a:p>
            <a:pPr marL="742950" lvl="1" indent="-285750">
              <a:buFont typeface="Arial" panose="020B0604020202020204" pitchFamily="34" charset="0"/>
              <a:buChar char="•"/>
            </a:pPr>
            <a:r>
              <a:rPr lang="en-US" sz="2400" dirty="0">
                <a:latin typeface="Cambria" panose="02040503050406030204" pitchFamily="18" charset="0"/>
              </a:rPr>
              <a:t>In the 12 months before applying for TEPLSF, the borrower paid at least the amount they would have paid under an IDR plan</a:t>
            </a:r>
            <a:endParaRPr lang="en-US" altLang="en-US" sz="2000" dirty="0">
              <a:solidFill>
                <a:schemeClr val="bg1"/>
              </a:solidFill>
              <a:latin typeface="Cambria" panose="02040503050406030204" pitchFamily="18" charset="0"/>
            </a:endParaRPr>
          </a:p>
        </p:txBody>
      </p:sp>
      <p:sp>
        <p:nvSpPr>
          <p:cNvPr id="11" name="TextBox 10">
            <a:extLst>
              <a:ext uri="{FF2B5EF4-FFF2-40B4-BE49-F238E27FC236}">
                <a16:creationId xmlns:a16="http://schemas.microsoft.com/office/drawing/2014/main" id="{DC1F3171-8C7C-F445-8469-F3BB4F343BD3}"/>
              </a:ext>
            </a:extLst>
          </p:cNvPr>
          <p:cNvSpPr txBox="1"/>
          <p:nvPr/>
        </p:nvSpPr>
        <p:spPr>
          <a:xfrm>
            <a:off x="8857129" y="4747055"/>
            <a:ext cx="2517254"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mbria" panose="02040503050406030204" pitchFamily="18" charset="0"/>
              </a:rPr>
              <a:t>Alternative</a:t>
            </a:r>
          </a:p>
        </p:txBody>
      </p:sp>
    </p:spTree>
    <p:extLst>
      <p:ext uri="{BB962C8B-B14F-4D97-AF65-F5344CB8AC3E}">
        <p14:creationId xmlns:p14="http://schemas.microsoft.com/office/powerpoint/2010/main" val="2213871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2332123-8AAD-C544-B2FC-1B7170ADAC0C}"/>
              </a:ext>
            </a:extLst>
          </p:cNvPr>
          <p:cNvSpPr>
            <a:spLocks noGrp="1"/>
          </p:cNvSpPr>
          <p:nvPr>
            <p:ph type="sldNum" sz="quarter" idx="10"/>
          </p:nvPr>
        </p:nvSpPr>
        <p:spPr/>
        <p:txBody>
          <a:bodyPr/>
          <a:lstStyle/>
          <a:p>
            <a:fld id="{234755BD-B4AC-9044-BCE4-27904766F8BB}" type="slidenum">
              <a:rPr lang="en-US" smtClean="0"/>
              <a:pPr/>
              <a:t>11</a:t>
            </a:fld>
            <a:endParaRPr lang="en-US" dirty="0"/>
          </a:p>
        </p:txBody>
      </p:sp>
      <p:sp>
        <p:nvSpPr>
          <p:cNvPr id="7" name="Title 6">
            <a:extLst>
              <a:ext uri="{FF2B5EF4-FFF2-40B4-BE49-F238E27FC236}">
                <a16:creationId xmlns:a16="http://schemas.microsoft.com/office/drawing/2014/main" id="{B3373F18-6426-354A-953E-DEE100738A51}"/>
              </a:ext>
            </a:extLst>
          </p:cNvPr>
          <p:cNvSpPr>
            <a:spLocks noGrp="1"/>
          </p:cNvSpPr>
          <p:nvPr>
            <p:ph type="title"/>
          </p:nvPr>
        </p:nvSpPr>
        <p:spPr>
          <a:xfrm>
            <a:off x="912571" y="349506"/>
            <a:ext cx="9414770" cy="798177"/>
          </a:xfrm>
        </p:spPr>
        <p:txBody>
          <a:bodyPr/>
          <a:lstStyle/>
          <a:p>
            <a:r>
              <a:rPr lang="en-US" dirty="0"/>
              <a:t>Limited PSLF Waiver: Through 10/31/22</a:t>
            </a:r>
          </a:p>
        </p:txBody>
      </p:sp>
      <p:sp>
        <p:nvSpPr>
          <p:cNvPr id="8" name="Text Placeholder 7">
            <a:extLst>
              <a:ext uri="{FF2B5EF4-FFF2-40B4-BE49-F238E27FC236}">
                <a16:creationId xmlns:a16="http://schemas.microsoft.com/office/drawing/2014/main" id="{3CF7E62B-7E9D-6248-916B-BE3CB9C09F3B}"/>
              </a:ext>
            </a:extLst>
          </p:cNvPr>
          <p:cNvSpPr>
            <a:spLocks noGrp="1"/>
          </p:cNvSpPr>
          <p:nvPr>
            <p:ph type="body" sz="quarter" idx="20"/>
          </p:nvPr>
        </p:nvSpPr>
        <p:spPr>
          <a:xfrm>
            <a:off x="5659115" y="1676318"/>
            <a:ext cx="6308367" cy="1120670"/>
          </a:xfrm>
        </p:spPr>
        <p:txBody>
          <a:bodyPr/>
          <a:lstStyle/>
          <a:p>
            <a:pPr marL="285750" indent="-285750">
              <a:lnSpc>
                <a:spcPct val="100000"/>
              </a:lnSpc>
              <a:spcBef>
                <a:spcPts val="0"/>
              </a:spcBef>
              <a:buFont typeface="Arial" panose="020B0604020202020204" pitchFamily="34" charset="0"/>
              <a:buChar char="•"/>
            </a:pPr>
            <a:r>
              <a:rPr lang="en-US" dirty="0"/>
              <a:t>No matter the loan program (DL, FFEL, Perkins)</a:t>
            </a:r>
          </a:p>
          <a:p>
            <a:pPr marL="285750" indent="-285750">
              <a:lnSpc>
                <a:spcPct val="100000"/>
              </a:lnSpc>
              <a:spcBef>
                <a:spcPts val="0"/>
              </a:spcBef>
              <a:buFont typeface="Arial" panose="020B0604020202020204" pitchFamily="34" charset="0"/>
              <a:buChar char="•"/>
            </a:pPr>
            <a:r>
              <a:rPr lang="en-US" dirty="0"/>
              <a:t>No matter the repayment plan</a:t>
            </a:r>
          </a:p>
          <a:p>
            <a:pPr marL="285750" indent="-285750">
              <a:lnSpc>
                <a:spcPct val="100000"/>
              </a:lnSpc>
              <a:spcBef>
                <a:spcPts val="0"/>
              </a:spcBef>
              <a:buFont typeface="Arial" panose="020B0604020202020204" pitchFamily="34" charset="0"/>
              <a:buChar char="•"/>
            </a:pPr>
            <a:r>
              <a:rPr lang="en-US" dirty="0"/>
              <a:t>No matter the loan type (with the exception of Parent PLUS)</a:t>
            </a:r>
          </a:p>
        </p:txBody>
      </p:sp>
      <p:sp>
        <p:nvSpPr>
          <p:cNvPr id="12" name="Text Placeholder 11">
            <a:extLst>
              <a:ext uri="{FF2B5EF4-FFF2-40B4-BE49-F238E27FC236}">
                <a16:creationId xmlns:a16="http://schemas.microsoft.com/office/drawing/2014/main" id="{9BAB9DBF-C469-0E41-8AD0-CCF806F84ACC}"/>
              </a:ext>
            </a:extLst>
          </p:cNvPr>
          <p:cNvSpPr>
            <a:spLocks noGrp="1"/>
          </p:cNvSpPr>
          <p:nvPr>
            <p:ph type="body" sz="quarter" idx="31"/>
          </p:nvPr>
        </p:nvSpPr>
        <p:spPr>
          <a:xfrm>
            <a:off x="2081759" y="1602422"/>
            <a:ext cx="3080263" cy="605466"/>
          </a:xfrm>
        </p:spPr>
        <p:txBody>
          <a:bodyPr/>
          <a:lstStyle/>
          <a:p>
            <a:r>
              <a:rPr lang="en-US" cap="none" dirty="0"/>
              <a:t>Payments made prior to consolidation are now eligible</a:t>
            </a:r>
          </a:p>
        </p:txBody>
      </p:sp>
      <p:sp>
        <p:nvSpPr>
          <p:cNvPr id="13" name="Text Placeholder 12">
            <a:extLst>
              <a:ext uri="{FF2B5EF4-FFF2-40B4-BE49-F238E27FC236}">
                <a16:creationId xmlns:a16="http://schemas.microsoft.com/office/drawing/2014/main" id="{DE61A3CF-DF00-894D-A296-93F257E68090}"/>
              </a:ext>
            </a:extLst>
          </p:cNvPr>
          <p:cNvSpPr>
            <a:spLocks noGrp="1"/>
          </p:cNvSpPr>
          <p:nvPr>
            <p:ph type="body" sz="quarter" idx="32"/>
          </p:nvPr>
        </p:nvSpPr>
        <p:spPr>
          <a:xfrm>
            <a:off x="5659115" y="3190585"/>
            <a:ext cx="6236572" cy="1265045"/>
          </a:xfrm>
        </p:spPr>
        <p:txBody>
          <a:bodyPr/>
          <a:lstStyle/>
          <a:p>
            <a:pPr>
              <a:lnSpc>
                <a:spcPct val="100000"/>
              </a:lnSpc>
              <a:spcBef>
                <a:spcPts val="0"/>
              </a:spcBef>
            </a:pPr>
            <a:r>
              <a:rPr lang="en-US" dirty="0"/>
              <a:t>Must have been employed </a:t>
            </a:r>
          </a:p>
          <a:p>
            <a:pPr marL="285750" indent="-285750">
              <a:lnSpc>
                <a:spcPct val="100000"/>
              </a:lnSpc>
              <a:spcBef>
                <a:spcPts val="0"/>
              </a:spcBef>
              <a:buFont typeface="Arial" panose="020B0604020202020204" pitchFamily="34" charset="0"/>
              <a:buChar char="•"/>
            </a:pPr>
            <a:r>
              <a:rPr lang="en-US" dirty="0"/>
              <a:t>full-time and</a:t>
            </a:r>
          </a:p>
          <a:p>
            <a:pPr marL="285750" indent="-285750">
              <a:lnSpc>
                <a:spcPct val="100000"/>
              </a:lnSpc>
              <a:spcBef>
                <a:spcPts val="0"/>
              </a:spcBef>
              <a:buFont typeface="Arial" panose="020B0604020202020204" pitchFamily="34" charset="0"/>
              <a:buChar char="•"/>
            </a:pPr>
            <a:r>
              <a:rPr lang="en-US" dirty="0"/>
              <a:t>for a qualifying employer</a:t>
            </a:r>
          </a:p>
          <a:p>
            <a:pPr>
              <a:lnSpc>
                <a:spcPct val="100000"/>
              </a:lnSpc>
              <a:spcBef>
                <a:spcPts val="0"/>
              </a:spcBef>
            </a:pPr>
            <a:r>
              <a:rPr lang="en-US" dirty="0"/>
              <a:t>when prior payments were made</a:t>
            </a:r>
          </a:p>
          <a:p>
            <a:pPr marL="285750" indent="-285750">
              <a:lnSpc>
                <a:spcPct val="100000"/>
              </a:lnSpc>
              <a:spcBef>
                <a:spcPts val="0"/>
              </a:spcBef>
              <a:buFont typeface="Arial" panose="020B0604020202020204" pitchFamily="34" charset="0"/>
              <a:buChar char="•"/>
            </a:pPr>
            <a:endParaRPr lang="en-US" dirty="0"/>
          </a:p>
        </p:txBody>
      </p:sp>
      <p:sp>
        <p:nvSpPr>
          <p:cNvPr id="14" name="Text Placeholder 13">
            <a:extLst>
              <a:ext uri="{FF2B5EF4-FFF2-40B4-BE49-F238E27FC236}">
                <a16:creationId xmlns:a16="http://schemas.microsoft.com/office/drawing/2014/main" id="{6C85F8A9-18E3-AB44-BA7D-259A9F425A09}"/>
              </a:ext>
            </a:extLst>
          </p:cNvPr>
          <p:cNvSpPr>
            <a:spLocks noGrp="1"/>
          </p:cNvSpPr>
          <p:nvPr>
            <p:ph type="body" sz="quarter" idx="33"/>
          </p:nvPr>
        </p:nvSpPr>
        <p:spPr>
          <a:xfrm>
            <a:off x="2081757" y="3520375"/>
            <a:ext cx="3080263" cy="605466"/>
          </a:xfrm>
        </p:spPr>
        <p:txBody>
          <a:bodyPr/>
          <a:lstStyle/>
          <a:p>
            <a:r>
              <a:rPr lang="en-US" cap="none" dirty="0"/>
              <a:t>Employment requirements still apply</a:t>
            </a:r>
          </a:p>
        </p:txBody>
      </p:sp>
      <p:sp>
        <p:nvSpPr>
          <p:cNvPr id="15" name="Text Placeholder 14">
            <a:extLst>
              <a:ext uri="{FF2B5EF4-FFF2-40B4-BE49-F238E27FC236}">
                <a16:creationId xmlns:a16="http://schemas.microsoft.com/office/drawing/2014/main" id="{BA7DA8AF-4185-5E4A-B90A-950E49F28F48}"/>
              </a:ext>
            </a:extLst>
          </p:cNvPr>
          <p:cNvSpPr>
            <a:spLocks noGrp="1"/>
          </p:cNvSpPr>
          <p:nvPr>
            <p:ph type="body" sz="quarter" idx="34"/>
          </p:nvPr>
        </p:nvSpPr>
        <p:spPr>
          <a:xfrm>
            <a:off x="5659115" y="4975469"/>
            <a:ext cx="6236572" cy="622206"/>
          </a:xfrm>
        </p:spPr>
        <p:txBody>
          <a:bodyPr/>
          <a:lstStyle/>
          <a:p>
            <a:r>
              <a:rPr lang="en-US" dirty="0"/>
              <a:t>Borrowers who still have FFEL and Perkins Loans can only get credit for past payments if they consolidate into DL and file PSLF Forms for prior employment before Oct. 31, 2022. After Oct. 31, 2022, normal PSLF and TEPSLF requirements will apply. </a:t>
            </a:r>
          </a:p>
        </p:txBody>
      </p:sp>
      <p:sp>
        <p:nvSpPr>
          <p:cNvPr id="16" name="Text Placeholder 15">
            <a:extLst>
              <a:ext uri="{FF2B5EF4-FFF2-40B4-BE49-F238E27FC236}">
                <a16:creationId xmlns:a16="http://schemas.microsoft.com/office/drawing/2014/main" id="{AB73A9FE-340C-AC4D-A815-7D4D937AC8F7}"/>
              </a:ext>
            </a:extLst>
          </p:cNvPr>
          <p:cNvSpPr>
            <a:spLocks noGrp="1"/>
          </p:cNvSpPr>
          <p:nvPr>
            <p:ph type="body" sz="quarter" idx="35"/>
          </p:nvPr>
        </p:nvSpPr>
        <p:spPr>
          <a:xfrm>
            <a:off x="2081758" y="5286572"/>
            <a:ext cx="3080263" cy="397052"/>
          </a:xfrm>
        </p:spPr>
        <p:txBody>
          <a:bodyPr/>
          <a:lstStyle/>
          <a:p>
            <a:r>
              <a:rPr lang="en-US" cap="none" dirty="0"/>
              <a:t>Borrowers must act now</a:t>
            </a:r>
          </a:p>
        </p:txBody>
      </p:sp>
      <p:pic>
        <p:nvPicPr>
          <p:cNvPr id="17" name="Graphic 16">
            <a:extLst>
              <a:ext uri="{FF2B5EF4-FFF2-40B4-BE49-F238E27FC236}">
                <a16:creationId xmlns:a16="http://schemas.microsoft.com/office/drawing/2014/main" id="{F5DE5CD3-F8B9-9D43-B49D-CB231BE541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9779" y="5061418"/>
            <a:ext cx="813162" cy="813162"/>
          </a:xfrm>
          <a:prstGeom prst="rect">
            <a:avLst/>
          </a:prstGeom>
        </p:spPr>
      </p:pic>
      <p:pic>
        <p:nvPicPr>
          <p:cNvPr id="21" name="Graphic 20">
            <a:extLst>
              <a:ext uri="{FF2B5EF4-FFF2-40B4-BE49-F238E27FC236}">
                <a16:creationId xmlns:a16="http://schemas.microsoft.com/office/drawing/2014/main" id="{56694093-915D-0C4E-9877-66D3E5B6C1F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9779" y="3370922"/>
            <a:ext cx="667512" cy="904372"/>
          </a:xfrm>
          <a:prstGeom prst="rect">
            <a:avLst/>
          </a:prstGeom>
        </p:spPr>
      </p:pic>
      <p:pic>
        <p:nvPicPr>
          <p:cNvPr id="22" name="Graphic 21">
            <a:extLst>
              <a:ext uri="{FF2B5EF4-FFF2-40B4-BE49-F238E27FC236}">
                <a16:creationId xmlns:a16="http://schemas.microsoft.com/office/drawing/2014/main" id="{E7891925-1E01-8141-9955-30E3D944060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2571" y="1623246"/>
            <a:ext cx="880370" cy="880370"/>
          </a:xfrm>
          <a:prstGeom prst="rect">
            <a:avLst/>
          </a:prstGeom>
        </p:spPr>
      </p:pic>
    </p:spTree>
    <p:extLst>
      <p:ext uri="{BB962C8B-B14F-4D97-AF65-F5344CB8AC3E}">
        <p14:creationId xmlns:p14="http://schemas.microsoft.com/office/powerpoint/2010/main" val="733867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60BA0-2FE6-AD42-9E55-B741A8AC5183}"/>
              </a:ext>
            </a:extLst>
          </p:cNvPr>
          <p:cNvSpPr>
            <a:spLocks noGrp="1"/>
          </p:cNvSpPr>
          <p:nvPr>
            <p:ph type="sldNum" sz="quarter" idx="10"/>
          </p:nvPr>
        </p:nvSpPr>
        <p:spPr/>
        <p:txBody>
          <a:bodyPr/>
          <a:lstStyle/>
          <a:p>
            <a:fld id="{234755BD-B4AC-9044-BCE4-27904766F8BB}" type="slidenum">
              <a:rPr lang="en-US" smtClean="0"/>
              <a:t>12</a:t>
            </a:fld>
            <a:endParaRPr lang="en-US" dirty="0"/>
          </a:p>
        </p:txBody>
      </p:sp>
      <p:sp>
        <p:nvSpPr>
          <p:cNvPr id="3" name="Title 2">
            <a:extLst>
              <a:ext uri="{FF2B5EF4-FFF2-40B4-BE49-F238E27FC236}">
                <a16:creationId xmlns:a16="http://schemas.microsoft.com/office/drawing/2014/main" id="{E9CE96CE-1851-FD48-88CE-FA74E578EF99}"/>
              </a:ext>
            </a:extLst>
          </p:cNvPr>
          <p:cNvSpPr>
            <a:spLocks noGrp="1"/>
          </p:cNvSpPr>
          <p:nvPr>
            <p:ph type="title"/>
          </p:nvPr>
        </p:nvSpPr>
        <p:spPr>
          <a:xfrm>
            <a:off x="912570" y="349504"/>
            <a:ext cx="9863006" cy="798177"/>
          </a:xfrm>
        </p:spPr>
        <p:txBody>
          <a:bodyPr/>
          <a:lstStyle/>
          <a:p>
            <a:r>
              <a:rPr lang="en-US" dirty="0"/>
              <a:t>PSLF Limited Waiver: Borrower groups</a:t>
            </a:r>
          </a:p>
        </p:txBody>
      </p:sp>
      <p:sp>
        <p:nvSpPr>
          <p:cNvPr id="26" name="Text Placeholder 25">
            <a:extLst>
              <a:ext uri="{FF2B5EF4-FFF2-40B4-BE49-F238E27FC236}">
                <a16:creationId xmlns:a16="http://schemas.microsoft.com/office/drawing/2014/main" id="{7E1B0FB6-4D9A-8840-9D77-21C51CFE02B8}"/>
              </a:ext>
            </a:extLst>
          </p:cNvPr>
          <p:cNvSpPr>
            <a:spLocks noGrp="1"/>
          </p:cNvSpPr>
          <p:nvPr>
            <p:ph type="body" sz="quarter" idx="30"/>
          </p:nvPr>
        </p:nvSpPr>
        <p:spPr/>
        <p:txBody>
          <a:bodyPr/>
          <a:lstStyle/>
          <a:p>
            <a:r>
              <a:rPr lang="en-US" dirty="0" err="1"/>
              <a:t>StudentAid.gov</a:t>
            </a:r>
            <a:r>
              <a:rPr lang="en-US" dirty="0"/>
              <a:t>/</a:t>
            </a:r>
            <a:r>
              <a:rPr lang="en-US" dirty="0" err="1"/>
              <a:t>PSLFWaiver</a:t>
            </a:r>
            <a:endParaRPr lang="en-US" dirty="0"/>
          </a:p>
        </p:txBody>
      </p:sp>
      <p:sp>
        <p:nvSpPr>
          <p:cNvPr id="22" name="Text Placeholder 21">
            <a:extLst>
              <a:ext uri="{FF2B5EF4-FFF2-40B4-BE49-F238E27FC236}">
                <a16:creationId xmlns:a16="http://schemas.microsoft.com/office/drawing/2014/main" id="{2F540D3C-5865-164A-B25A-92AD05233DB4}"/>
              </a:ext>
            </a:extLst>
          </p:cNvPr>
          <p:cNvSpPr>
            <a:spLocks noGrp="1"/>
          </p:cNvSpPr>
          <p:nvPr>
            <p:ph type="body" sz="quarter" idx="20"/>
          </p:nvPr>
        </p:nvSpPr>
        <p:spPr>
          <a:xfrm>
            <a:off x="897120" y="3939002"/>
            <a:ext cx="2742931" cy="1754249"/>
          </a:xfrm>
        </p:spPr>
        <p:txBody>
          <a:bodyPr/>
          <a:lstStyle/>
          <a:p>
            <a:r>
              <a:rPr lang="en-US" dirty="0"/>
              <a:t>File a PSLF Form for each eligible employer you had since you borrowed the loan (or since Oct. 1, 2007, whichever is later)</a:t>
            </a:r>
          </a:p>
        </p:txBody>
      </p:sp>
      <p:sp>
        <p:nvSpPr>
          <p:cNvPr id="27" name="Text Placeholder 26">
            <a:extLst>
              <a:ext uri="{FF2B5EF4-FFF2-40B4-BE49-F238E27FC236}">
                <a16:creationId xmlns:a16="http://schemas.microsoft.com/office/drawing/2014/main" id="{C6B360B1-6CBC-F145-9386-00E5940CDAFF}"/>
              </a:ext>
            </a:extLst>
          </p:cNvPr>
          <p:cNvSpPr>
            <a:spLocks noGrp="1"/>
          </p:cNvSpPr>
          <p:nvPr>
            <p:ph type="body" sz="quarter" idx="31"/>
          </p:nvPr>
        </p:nvSpPr>
        <p:spPr>
          <a:xfrm>
            <a:off x="897120" y="2924307"/>
            <a:ext cx="3118289" cy="605466"/>
          </a:xfrm>
        </p:spPr>
        <p:txBody>
          <a:bodyPr/>
          <a:lstStyle/>
          <a:p>
            <a:r>
              <a:rPr lang="en-US" dirty="0"/>
              <a:t>If You only borrowed direct loans…</a:t>
            </a:r>
          </a:p>
        </p:txBody>
      </p:sp>
      <p:sp>
        <p:nvSpPr>
          <p:cNvPr id="28" name="Text Placeholder 27">
            <a:extLst>
              <a:ext uri="{FF2B5EF4-FFF2-40B4-BE49-F238E27FC236}">
                <a16:creationId xmlns:a16="http://schemas.microsoft.com/office/drawing/2014/main" id="{B5D10864-B1E8-2E4B-BA98-FD48A345A22D}"/>
              </a:ext>
            </a:extLst>
          </p:cNvPr>
          <p:cNvSpPr>
            <a:spLocks noGrp="1"/>
          </p:cNvSpPr>
          <p:nvPr>
            <p:ph type="body" sz="quarter" idx="36"/>
          </p:nvPr>
        </p:nvSpPr>
        <p:spPr>
          <a:xfrm>
            <a:off x="4711080" y="3938586"/>
            <a:ext cx="2742931" cy="1754249"/>
          </a:xfrm>
        </p:spPr>
        <p:txBody>
          <a:bodyPr/>
          <a:lstStyle/>
          <a:p>
            <a:r>
              <a:rPr lang="en-US" dirty="0"/>
              <a:t>File a PSLF Form for each eligible employer you had since you borrowed any loans </a:t>
            </a:r>
            <a:r>
              <a:rPr lang="en-US" u="sng" dirty="0"/>
              <a:t>underlying</a:t>
            </a:r>
            <a:r>
              <a:rPr lang="en-US" dirty="0"/>
              <a:t> the Direct Consolidation Loan (or since Oct. 1, 2007, whichever is later)</a:t>
            </a:r>
          </a:p>
        </p:txBody>
      </p:sp>
      <p:sp>
        <p:nvSpPr>
          <p:cNvPr id="21" name="Text Placeholder 20">
            <a:extLst>
              <a:ext uri="{FF2B5EF4-FFF2-40B4-BE49-F238E27FC236}">
                <a16:creationId xmlns:a16="http://schemas.microsoft.com/office/drawing/2014/main" id="{292DB146-6AFE-084B-BA93-22CD4D0803BA}"/>
              </a:ext>
            </a:extLst>
          </p:cNvPr>
          <p:cNvSpPr>
            <a:spLocks noGrp="1"/>
          </p:cNvSpPr>
          <p:nvPr>
            <p:ph type="body" sz="quarter" idx="37"/>
          </p:nvPr>
        </p:nvSpPr>
        <p:spPr>
          <a:xfrm>
            <a:off x="4711080" y="2923891"/>
            <a:ext cx="3118289" cy="605466"/>
          </a:xfrm>
        </p:spPr>
        <p:txBody>
          <a:bodyPr>
            <a:noAutofit/>
          </a:bodyPr>
          <a:lstStyle/>
          <a:p>
            <a:r>
              <a:rPr lang="en-US" dirty="0"/>
              <a:t>If you previously consolidated into  Direct Loan(s)</a:t>
            </a:r>
          </a:p>
        </p:txBody>
      </p:sp>
      <p:sp>
        <p:nvSpPr>
          <p:cNvPr id="29" name="Text Placeholder 28">
            <a:extLst>
              <a:ext uri="{FF2B5EF4-FFF2-40B4-BE49-F238E27FC236}">
                <a16:creationId xmlns:a16="http://schemas.microsoft.com/office/drawing/2014/main" id="{B56F717A-6ADD-E844-BF51-0B83334981FA}"/>
              </a:ext>
            </a:extLst>
          </p:cNvPr>
          <p:cNvSpPr>
            <a:spLocks noGrp="1"/>
          </p:cNvSpPr>
          <p:nvPr>
            <p:ph type="body" sz="quarter" idx="38"/>
          </p:nvPr>
        </p:nvSpPr>
        <p:spPr>
          <a:xfrm>
            <a:off x="8525040" y="3938586"/>
            <a:ext cx="2967713" cy="1754249"/>
          </a:xfrm>
        </p:spPr>
        <p:txBody>
          <a:bodyPr/>
          <a:lstStyle/>
          <a:p>
            <a:r>
              <a:rPr lang="en-US" dirty="0"/>
              <a:t>Consolidate your loans into the Direct Loan Program and file a PSLF Form for each eligible employer since you borrowed the loans you are consolidating (or since Oct. 1, 2007, whichever is later)</a:t>
            </a:r>
          </a:p>
        </p:txBody>
      </p:sp>
      <p:sp>
        <p:nvSpPr>
          <p:cNvPr id="30" name="Text Placeholder 29">
            <a:extLst>
              <a:ext uri="{FF2B5EF4-FFF2-40B4-BE49-F238E27FC236}">
                <a16:creationId xmlns:a16="http://schemas.microsoft.com/office/drawing/2014/main" id="{11219E9F-F612-5742-AC93-A51261586E3B}"/>
              </a:ext>
            </a:extLst>
          </p:cNvPr>
          <p:cNvSpPr>
            <a:spLocks noGrp="1"/>
          </p:cNvSpPr>
          <p:nvPr>
            <p:ph type="body" sz="quarter" idx="39"/>
          </p:nvPr>
        </p:nvSpPr>
        <p:spPr>
          <a:xfrm>
            <a:off x="8525040" y="2923891"/>
            <a:ext cx="2967713" cy="605466"/>
          </a:xfrm>
        </p:spPr>
        <p:txBody>
          <a:bodyPr/>
          <a:lstStyle/>
          <a:p>
            <a:r>
              <a:rPr lang="en-US" dirty="0"/>
              <a:t>If you still have FFEL or Perkins Loans…</a:t>
            </a:r>
          </a:p>
        </p:txBody>
      </p:sp>
      <p:pic>
        <p:nvPicPr>
          <p:cNvPr id="32" name="Graphic 31">
            <a:extLst>
              <a:ext uri="{FF2B5EF4-FFF2-40B4-BE49-F238E27FC236}">
                <a16:creationId xmlns:a16="http://schemas.microsoft.com/office/drawing/2014/main" id="{F9C91E50-A128-B241-961C-B3C79ADE206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25040" y="2077881"/>
            <a:ext cx="667512" cy="667512"/>
          </a:xfrm>
          <a:prstGeom prst="rect">
            <a:avLst/>
          </a:prstGeom>
        </p:spPr>
      </p:pic>
      <p:pic>
        <p:nvPicPr>
          <p:cNvPr id="34" name="Graphic 33">
            <a:extLst>
              <a:ext uri="{FF2B5EF4-FFF2-40B4-BE49-F238E27FC236}">
                <a16:creationId xmlns:a16="http://schemas.microsoft.com/office/drawing/2014/main" id="{B3F7D043-0EE7-D74C-B651-C2A6E46B225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7120" y="2073332"/>
            <a:ext cx="488423" cy="667512"/>
          </a:xfrm>
          <a:prstGeom prst="rect">
            <a:avLst/>
          </a:prstGeom>
        </p:spPr>
      </p:pic>
      <p:pic>
        <p:nvPicPr>
          <p:cNvPr id="35" name="Graphic 34">
            <a:extLst>
              <a:ext uri="{FF2B5EF4-FFF2-40B4-BE49-F238E27FC236}">
                <a16:creationId xmlns:a16="http://schemas.microsoft.com/office/drawing/2014/main" id="{D36D355F-B667-1443-9F59-B771583DB61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11080" y="2073332"/>
            <a:ext cx="700074" cy="667512"/>
          </a:xfrm>
          <a:prstGeom prst="rect">
            <a:avLst/>
          </a:prstGeom>
        </p:spPr>
      </p:pic>
    </p:spTree>
    <p:extLst>
      <p:ext uri="{BB962C8B-B14F-4D97-AF65-F5344CB8AC3E}">
        <p14:creationId xmlns:p14="http://schemas.microsoft.com/office/powerpoint/2010/main" val="4072105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36BD8C-D10B-F449-8454-8CFE0245950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751" b="0" i="0" u="none" strike="noStrike" kern="1200" cap="none" spc="0" normalizeH="0" baseline="0" noProof="0" dirty="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CD87B2BC-C1A1-C34E-9FCB-E9A481456C48}"/>
              </a:ext>
            </a:extLst>
          </p:cNvPr>
          <p:cNvSpPr>
            <a:spLocks noGrp="1"/>
          </p:cNvSpPr>
          <p:nvPr>
            <p:ph type="title"/>
          </p:nvPr>
        </p:nvSpPr>
        <p:spPr/>
        <p:txBody>
          <a:bodyPr/>
          <a:lstStyle/>
          <a:p>
            <a:r>
              <a:rPr lang="en-US" dirty="0"/>
              <a:t>To take advantage of the waiver:</a:t>
            </a:r>
          </a:p>
        </p:txBody>
      </p:sp>
      <p:sp>
        <p:nvSpPr>
          <p:cNvPr id="4" name="TextBox 3">
            <a:extLst>
              <a:ext uri="{FF2B5EF4-FFF2-40B4-BE49-F238E27FC236}">
                <a16:creationId xmlns:a16="http://schemas.microsoft.com/office/drawing/2014/main" id="{9D77457A-8D88-4543-B6DD-E5336F877389}"/>
              </a:ext>
            </a:extLst>
          </p:cNvPr>
          <p:cNvSpPr txBox="1"/>
          <p:nvPr/>
        </p:nvSpPr>
        <p:spPr>
          <a:xfrm>
            <a:off x="912571" y="2305614"/>
            <a:ext cx="8231429" cy="249299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rPr>
              <a:t>Confirm your employer is qualified.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rPr>
              <a:t>Consolidate your loans if you need to.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rPr>
              <a:t>Submit your PSLF form(s).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rPr>
              <a:t>By Oct. 31, 2022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endParaRPr>
          </a:p>
        </p:txBody>
      </p:sp>
      <p:pic>
        <p:nvPicPr>
          <p:cNvPr id="5" name="Graphic 4">
            <a:extLst>
              <a:ext uri="{FF2B5EF4-FFF2-40B4-BE49-F238E27FC236}">
                <a16:creationId xmlns:a16="http://schemas.microsoft.com/office/drawing/2014/main" id="{F4047EB3-F68A-FF4E-A407-563851EE79E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48119" y="1806020"/>
            <a:ext cx="2172063" cy="2229224"/>
          </a:xfrm>
          <a:prstGeom prst="rect">
            <a:avLst/>
          </a:prstGeom>
        </p:spPr>
      </p:pic>
      <p:pic>
        <p:nvPicPr>
          <p:cNvPr id="6" name="Graphic 5">
            <a:extLst>
              <a:ext uri="{FF2B5EF4-FFF2-40B4-BE49-F238E27FC236}">
                <a16:creationId xmlns:a16="http://schemas.microsoft.com/office/drawing/2014/main" id="{9DF6DA6F-EE37-D046-A2C4-5BEBAC130A5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831896">
            <a:off x="9693048" y="3738134"/>
            <a:ext cx="1690583" cy="1735073"/>
          </a:xfrm>
          <a:prstGeom prst="rect">
            <a:avLst/>
          </a:prstGeom>
        </p:spPr>
      </p:pic>
      <p:pic>
        <p:nvPicPr>
          <p:cNvPr id="7" name="Graphic 6">
            <a:extLst>
              <a:ext uri="{FF2B5EF4-FFF2-40B4-BE49-F238E27FC236}">
                <a16:creationId xmlns:a16="http://schemas.microsoft.com/office/drawing/2014/main" id="{62652671-C569-3043-B0CF-9CEF1709189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3101469">
            <a:off x="10737244" y="2815915"/>
            <a:ext cx="903905" cy="927692"/>
          </a:xfrm>
          <a:prstGeom prst="rect">
            <a:avLst/>
          </a:prstGeom>
        </p:spPr>
      </p:pic>
    </p:spTree>
    <p:extLst>
      <p:ext uri="{BB962C8B-B14F-4D97-AF65-F5344CB8AC3E}">
        <p14:creationId xmlns:p14="http://schemas.microsoft.com/office/powerpoint/2010/main" val="988929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36BD8C-D10B-F449-8454-8CFE0245950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751" b="0" i="0" u="none" strike="noStrike" kern="1200" cap="none" spc="0" normalizeH="0" baseline="0" noProof="0" dirty="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CD87B2BC-C1A1-C34E-9FCB-E9A481456C48}"/>
              </a:ext>
            </a:extLst>
          </p:cNvPr>
          <p:cNvSpPr>
            <a:spLocks noGrp="1"/>
          </p:cNvSpPr>
          <p:nvPr>
            <p:ph type="title"/>
          </p:nvPr>
        </p:nvSpPr>
        <p:spPr>
          <a:xfrm>
            <a:off x="866849" y="500556"/>
            <a:ext cx="9448725" cy="798177"/>
          </a:xfrm>
        </p:spPr>
        <p:txBody>
          <a:bodyPr/>
          <a:lstStyle/>
          <a:p>
            <a:r>
              <a:rPr lang="en-US" dirty="0"/>
              <a:t>Update: IDR and PSLF Account adjustments</a:t>
            </a:r>
          </a:p>
        </p:txBody>
      </p:sp>
      <p:sp>
        <p:nvSpPr>
          <p:cNvPr id="4" name="TextBox 3">
            <a:extLst>
              <a:ext uri="{FF2B5EF4-FFF2-40B4-BE49-F238E27FC236}">
                <a16:creationId xmlns:a16="http://schemas.microsoft.com/office/drawing/2014/main" id="{9D77457A-8D88-4543-B6DD-E5336F877389}"/>
              </a:ext>
            </a:extLst>
          </p:cNvPr>
          <p:cNvSpPr txBox="1"/>
          <p:nvPr/>
        </p:nvSpPr>
        <p:spPr>
          <a:xfrm>
            <a:off x="556078" y="1488422"/>
            <a:ext cx="11550724" cy="521162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800" b="0" i="0" u="none" strike="noStrike" kern="1200" cap="none" spc="0" normalizeH="0" baseline="0" noProof="0" dirty="0">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rPr>
              <a:t>In the coming months, FSA will:</a:t>
            </a:r>
          </a:p>
          <a:p>
            <a:pPr marL="800100" marR="0" lvl="1"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rPr>
              <a:t>Conduct a One-Time Revision of IDR Payments to Address Past Inaccuracies</a:t>
            </a:r>
          </a:p>
          <a:p>
            <a:pPr marL="1257300" marR="0" lvl="2"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rPr>
              <a:t>Any months in which borrowers made payments will count toward IDR, regardless of repayment plan</a:t>
            </a:r>
          </a:p>
          <a:p>
            <a:pPr marL="1257300" marR="0" lvl="2"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rPr>
              <a:t>Any borrower who has made the required number of payments for IDR forgiveness based on this payment-count revision will receive loan cancellation automatically.</a:t>
            </a:r>
          </a:p>
          <a:p>
            <a:pPr marL="1257300" marR="0" lvl="2"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rPr>
              <a:t>C</a:t>
            </a:r>
            <a:r>
              <a:rPr kumimoji="0" lang="en-US" sz="1800" b="0" i="0" u="none" strike="noStrike" kern="1200" cap="none" spc="0" normalizeH="0" baseline="0" noProof="0" dirty="0" err="1">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rPr>
              <a:t>ount</a:t>
            </a:r>
            <a:r>
              <a:rPr kumimoji="0" lang="en-US" sz="1800" b="0" i="0" u="none" strike="noStrike" kern="1200" cap="none" spc="0" normalizeH="0" baseline="0" noProof="0" dirty="0">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rPr>
              <a:t> months spent in deferment prior to 2013 toward IDR forgiveness (excluding in-school deferment)</a:t>
            </a:r>
          </a:p>
          <a:p>
            <a:pPr marL="800100" marR="0" lvl="1"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rPr>
              <a:t>Conduct a One-Time Account Adjustment to Count Long-Term Forbearances toward IDR and PSLF Forgiveness </a:t>
            </a:r>
          </a:p>
          <a:p>
            <a:pPr marL="1257300" marR="0" lvl="2"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rPr>
              <a:t>C</a:t>
            </a:r>
            <a:r>
              <a:rPr kumimoji="0" lang="en-US" sz="1800" b="0" i="0" u="none" strike="noStrike" kern="1200" cap="none" spc="0" normalizeH="0" baseline="0" noProof="0" dirty="0" err="1">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rPr>
              <a:t>ount</a:t>
            </a:r>
            <a:r>
              <a:rPr kumimoji="0" lang="en-US" sz="1800" b="0" i="0" u="none" strike="noStrike" kern="1200" cap="none" spc="0" normalizeH="0" baseline="0" noProof="0" dirty="0">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rPr>
              <a:t> forbearances of more than 12 months consecutive and more than 36 months cumulative toward forgiveness under IDR and PSLF</a:t>
            </a:r>
          </a:p>
          <a:p>
            <a:pPr marL="1257300" marR="0" lvl="2"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rPr>
              <a:t>Borrowers who were steered into shorter-term forbearances </a:t>
            </a:r>
            <a:r>
              <a:rPr kumimoji="0" lang="en-US" sz="1800" b="0" i="0" u="none" strike="noStrike" kern="1200" cap="none" spc="0" normalizeH="0" baseline="0" noProof="0" dirty="0" err="1">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rPr>
              <a:t>csn</a:t>
            </a:r>
            <a:r>
              <a:rPr kumimoji="0" lang="en-US" sz="1800" b="0" i="0" u="none" strike="noStrike" kern="1200" cap="none" spc="0" normalizeH="0" baseline="0" noProof="0" dirty="0">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rPr>
              <a:t> seek account review by filing a complaint with the FSA Ombudsman at StudentAid.gov/feedback</a:t>
            </a:r>
            <a:endParaRPr kumimoji="0" lang="en-US" sz="2000" b="0" i="0" u="none" strike="noStrike" kern="1200" cap="none" spc="0" normalizeH="0" baseline="0" noProof="0" dirty="0">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endParaRPr kumimoji="0" lang="en-US" sz="2000" b="0" i="0" u="none" strike="noStrike" kern="1200" cap="none" spc="0" normalizeH="0" baseline="0" noProof="0" dirty="0">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2000" b="1" i="0" u="none" strike="noStrike" kern="1200" cap="none" spc="0" normalizeH="0" baseline="0" noProof="0" dirty="0">
                <a:ln>
                  <a:noFill/>
                </a:ln>
                <a:solidFill>
                  <a:srgbClr val="040E13"/>
                </a:solidFill>
                <a:effectLst/>
                <a:uLnTx/>
                <a:uFillTx/>
                <a:latin typeface="Noto Serif" panose="02020600060500020200" pitchFamily="18" charset="0"/>
                <a:ea typeface="Times New Roman" panose="02020603050405020304" pitchFamily="18" charset="0"/>
                <a:cs typeface="Times New Roman" panose="02020603050405020304" pitchFamily="18" charset="0"/>
              </a:rPr>
              <a:t>FSA will begin work on implementing these changes immediately, but borrowers may not see the effect in their accounts until the last quarter of 2022.  </a:t>
            </a:r>
            <a:endParaRPr kumimoji="0" lang="en-US" alt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60329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FBC7CB-5126-4FBF-8382-0A0A8B3677F9}"/>
              </a:ext>
            </a:extLst>
          </p:cNvPr>
          <p:cNvSpPr>
            <a:spLocks noGrp="1"/>
          </p:cNvSpPr>
          <p:nvPr>
            <p:ph type="title"/>
          </p:nvPr>
        </p:nvSpPr>
        <p:spPr/>
        <p:txBody>
          <a:bodyPr/>
          <a:lstStyle/>
          <a:p>
            <a:r>
              <a:rPr lang="en-US" dirty="0"/>
              <a:t>PSLF Help Tool Landing </a:t>
            </a:r>
            <a:r>
              <a:rPr lang="en-US" dirty="0" err="1"/>
              <a:t>PAge</a:t>
            </a:r>
            <a:endParaRPr lang="en-US" dirty="0"/>
          </a:p>
        </p:txBody>
      </p:sp>
      <p:pic>
        <p:nvPicPr>
          <p:cNvPr id="10" name="Picture 9" descr="Graphical user interface, text&#10;&#10;Description automatically generated">
            <a:extLst>
              <a:ext uri="{FF2B5EF4-FFF2-40B4-BE49-F238E27FC236}">
                <a16:creationId xmlns:a16="http://schemas.microsoft.com/office/drawing/2014/main" id="{4665F04A-9054-4594-88F3-8E91B4473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05" y="1437862"/>
            <a:ext cx="10296525" cy="5137309"/>
          </a:xfrm>
          <a:prstGeom prst="rect">
            <a:avLst/>
          </a:prstGeom>
        </p:spPr>
      </p:pic>
    </p:spTree>
    <p:extLst>
      <p:ext uri="{BB962C8B-B14F-4D97-AF65-F5344CB8AC3E}">
        <p14:creationId xmlns:p14="http://schemas.microsoft.com/office/powerpoint/2010/main" val="3281998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5FA2D-D899-4591-BC3B-A0DD32A2FA31}"/>
              </a:ext>
            </a:extLst>
          </p:cNvPr>
          <p:cNvSpPr>
            <a:spLocks noGrp="1"/>
          </p:cNvSpPr>
          <p:nvPr>
            <p:ph type="title"/>
          </p:nvPr>
        </p:nvSpPr>
        <p:spPr/>
        <p:txBody>
          <a:bodyPr/>
          <a:lstStyle/>
          <a:p>
            <a:r>
              <a:rPr lang="en-US" dirty="0"/>
              <a:t>PSLF Information and Resources</a:t>
            </a:r>
          </a:p>
        </p:txBody>
      </p:sp>
      <p:sp>
        <p:nvSpPr>
          <p:cNvPr id="3" name="Slide Number Placeholder 2">
            <a:extLst>
              <a:ext uri="{FF2B5EF4-FFF2-40B4-BE49-F238E27FC236}">
                <a16:creationId xmlns:a16="http://schemas.microsoft.com/office/drawing/2014/main" id="{41B91CAA-ABC1-4ACB-84FD-BF3080BCB55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588DAA-4848-48CA-9FC9-2BD67EAD2930}"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751" b="0" i="0" u="none" strike="noStrike" kern="1200" cap="none" spc="0" normalizeH="0" baseline="0" noProof="0" dirty="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DE3369E2-1EB4-4F73-AB20-4D1342E66E82}"/>
              </a:ext>
            </a:extLst>
          </p:cNvPr>
          <p:cNvSpPr>
            <a:spLocks noGrp="1"/>
          </p:cNvSpPr>
          <p:nvPr>
            <p:ph type="body" sz="quarter" idx="31"/>
          </p:nvPr>
        </p:nvSpPr>
        <p:spPr>
          <a:xfrm>
            <a:off x="1543792" y="2208617"/>
            <a:ext cx="4102096" cy="450220"/>
          </a:xfrm>
        </p:spPr>
        <p:txBody>
          <a:bodyPr/>
          <a:lstStyle/>
          <a:p>
            <a:r>
              <a:rPr lang="en-US" sz="2400" dirty="0"/>
              <a:t>StudentAid.gov/pslfwaiver</a:t>
            </a:r>
          </a:p>
        </p:txBody>
      </p:sp>
      <p:sp>
        <p:nvSpPr>
          <p:cNvPr id="6" name="Text Placeholder 5">
            <a:extLst>
              <a:ext uri="{FF2B5EF4-FFF2-40B4-BE49-F238E27FC236}">
                <a16:creationId xmlns:a16="http://schemas.microsoft.com/office/drawing/2014/main" id="{D36A0355-151E-4E92-BD24-74B0A9C090E0}"/>
              </a:ext>
            </a:extLst>
          </p:cNvPr>
          <p:cNvSpPr>
            <a:spLocks noGrp="1"/>
          </p:cNvSpPr>
          <p:nvPr>
            <p:ph type="body" sz="quarter" idx="33"/>
          </p:nvPr>
        </p:nvSpPr>
        <p:spPr>
          <a:xfrm>
            <a:off x="1695088" y="1716197"/>
            <a:ext cx="3859618" cy="605466"/>
          </a:xfrm>
        </p:spPr>
        <p:txBody>
          <a:bodyPr/>
          <a:lstStyle/>
          <a:p>
            <a:r>
              <a:rPr lang="en-US" sz="2400" dirty="0"/>
              <a:t>Limited pslf waiver</a:t>
            </a:r>
          </a:p>
        </p:txBody>
      </p:sp>
      <p:sp>
        <p:nvSpPr>
          <p:cNvPr id="11" name="Text Placeholder 10">
            <a:extLst>
              <a:ext uri="{FF2B5EF4-FFF2-40B4-BE49-F238E27FC236}">
                <a16:creationId xmlns:a16="http://schemas.microsoft.com/office/drawing/2014/main" id="{0019C10A-35EC-4832-9341-B6BDDE2C0620}"/>
              </a:ext>
            </a:extLst>
          </p:cNvPr>
          <p:cNvSpPr>
            <a:spLocks noGrp="1"/>
          </p:cNvSpPr>
          <p:nvPr>
            <p:ph type="body" sz="quarter" idx="43"/>
          </p:nvPr>
        </p:nvSpPr>
        <p:spPr>
          <a:xfrm>
            <a:off x="2339786" y="3861235"/>
            <a:ext cx="8157126" cy="3091051"/>
          </a:xfrm>
        </p:spPr>
        <p:txBody>
          <a:bodyPr/>
          <a:lstStyle/>
          <a:p>
            <a:r>
              <a:rPr lang="en-US" sz="2400" dirty="0"/>
              <a:t>StudentAid.gov/publicservice</a:t>
            </a:r>
          </a:p>
          <a:p>
            <a:pPr marL="342900" indent="-342900">
              <a:buFont typeface="Arial" panose="020B0604020202020204" pitchFamily="34" charset="0"/>
              <a:buChar char="•"/>
            </a:pPr>
            <a:r>
              <a:rPr lang="en-US" sz="2400" dirty="0"/>
              <a:t>Make sure to review the FAQs!</a:t>
            </a:r>
          </a:p>
          <a:p>
            <a:pPr marL="342900" indent="-342900">
              <a:buFont typeface="Arial" panose="020B0604020202020204" pitchFamily="34" charset="0"/>
              <a:buChar char="•"/>
            </a:pPr>
            <a:r>
              <a:rPr lang="en-US" sz="2400" dirty="0"/>
              <a:t>The PSLF Servicer is currently </a:t>
            </a:r>
            <a:r>
              <a:rPr lang="en-US" sz="2400" b="1" dirty="0"/>
              <a:t>FedLoan Servicing</a:t>
            </a:r>
            <a:r>
              <a:rPr lang="en-US" sz="2400" dirty="0"/>
              <a:t>, who is still managing the program. Later this year, PSLF will transition to MOHELA. More information to come!</a:t>
            </a:r>
          </a:p>
        </p:txBody>
      </p:sp>
      <p:sp>
        <p:nvSpPr>
          <p:cNvPr id="12" name="Text Placeholder 11">
            <a:extLst>
              <a:ext uri="{FF2B5EF4-FFF2-40B4-BE49-F238E27FC236}">
                <a16:creationId xmlns:a16="http://schemas.microsoft.com/office/drawing/2014/main" id="{C0FF51EB-73E1-439C-A02E-7D2B62F8209F}"/>
              </a:ext>
            </a:extLst>
          </p:cNvPr>
          <p:cNvSpPr>
            <a:spLocks noGrp="1"/>
          </p:cNvSpPr>
          <p:nvPr>
            <p:ph type="body" sz="quarter" idx="44"/>
          </p:nvPr>
        </p:nvSpPr>
        <p:spPr>
          <a:xfrm>
            <a:off x="3856557" y="3343992"/>
            <a:ext cx="4102096" cy="579289"/>
          </a:xfrm>
        </p:spPr>
        <p:txBody>
          <a:bodyPr/>
          <a:lstStyle/>
          <a:p>
            <a:r>
              <a:rPr lang="en-US" sz="2400" dirty="0"/>
              <a:t>General pslf information</a:t>
            </a:r>
          </a:p>
        </p:txBody>
      </p:sp>
      <p:sp>
        <p:nvSpPr>
          <p:cNvPr id="14" name="Text Placeholder 13">
            <a:extLst>
              <a:ext uri="{FF2B5EF4-FFF2-40B4-BE49-F238E27FC236}">
                <a16:creationId xmlns:a16="http://schemas.microsoft.com/office/drawing/2014/main" id="{938964A6-AAF7-4A76-8B65-747ED60F42FE}"/>
              </a:ext>
            </a:extLst>
          </p:cNvPr>
          <p:cNvSpPr>
            <a:spLocks noGrp="1"/>
          </p:cNvSpPr>
          <p:nvPr>
            <p:ph type="body" sz="quarter" idx="46"/>
          </p:nvPr>
        </p:nvSpPr>
        <p:spPr>
          <a:xfrm>
            <a:off x="8351567" y="2182738"/>
            <a:ext cx="3508168" cy="450220"/>
          </a:xfrm>
        </p:spPr>
        <p:txBody>
          <a:bodyPr/>
          <a:lstStyle/>
          <a:p>
            <a:r>
              <a:rPr lang="en-US" sz="2400" dirty="0"/>
              <a:t>StudentAid.gov/pslf</a:t>
            </a:r>
          </a:p>
          <a:p>
            <a:endParaRPr lang="en-US" sz="2400" dirty="0"/>
          </a:p>
        </p:txBody>
      </p:sp>
      <p:sp>
        <p:nvSpPr>
          <p:cNvPr id="15" name="Text Placeholder 14">
            <a:extLst>
              <a:ext uri="{FF2B5EF4-FFF2-40B4-BE49-F238E27FC236}">
                <a16:creationId xmlns:a16="http://schemas.microsoft.com/office/drawing/2014/main" id="{6009F1FD-F1D0-4AD4-BB41-B5CBB68723CB}"/>
              </a:ext>
            </a:extLst>
          </p:cNvPr>
          <p:cNvSpPr>
            <a:spLocks noGrp="1"/>
          </p:cNvSpPr>
          <p:nvPr>
            <p:ph type="body" sz="quarter" idx="47"/>
          </p:nvPr>
        </p:nvSpPr>
        <p:spPr>
          <a:xfrm>
            <a:off x="8351567" y="1712557"/>
            <a:ext cx="2145345" cy="605466"/>
          </a:xfrm>
        </p:spPr>
        <p:txBody>
          <a:bodyPr/>
          <a:lstStyle/>
          <a:p>
            <a:r>
              <a:rPr lang="en-US" sz="2400" dirty="0"/>
              <a:t>Pslf help tool</a:t>
            </a:r>
          </a:p>
          <a:p>
            <a:r>
              <a:rPr lang="en-US" dirty="0"/>
              <a:t>	</a:t>
            </a:r>
          </a:p>
        </p:txBody>
      </p:sp>
      <p:pic>
        <p:nvPicPr>
          <p:cNvPr id="17" name="Graphic 16">
            <a:extLst>
              <a:ext uri="{FF2B5EF4-FFF2-40B4-BE49-F238E27FC236}">
                <a16:creationId xmlns:a16="http://schemas.microsoft.com/office/drawing/2014/main" id="{0E71DC80-3198-4E04-B78D-EB23BB97538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4857" y="1811634"/>
            <a:ext cx="488423" cy="667512"/>
          </a:xfrm>
          <a:prstGeom prst="rect">
            <a:avLst/>
          </a:prstGeom>
        </p:spPr>
      </p:pic>
      <p:pic>
        <p:nvPicPr>
          <p:cNvPr id="18" name="Graphic 17">
            <a:extLst>
              <a:ext uri="{FF2B5EF4-FFF2-40B4-BE49-F238E27FC236}">
                <a16:creationId xmlns:a16="http://schemas.microsoft.com/office/drawing/2014/main" id="{EE1FC8A0-CA75-4025-819B-3FD3FF5E480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84541" y="1712557"/>
            <a:ext cx="492687" cy="667512"/>
          </a:xfrm>
          <a:prstGeom prst="rect">
            <a:avLst/>
          </a:prstGeom>
        </p:spPr>
      </p:pic>
      <p:pic>
        <p:nvPicPr>
          <p:cNvPr id="19" name="Graphic 18">
            <a:extLst>
              <a:ext uri="{FF2B5EF4-FFF2-40B4-BE49-F238E27FC236}">
                <a16:creationId xmlns:a16="http://schemas.microsoft.com/office/drawing/2014/main" id="{7AD82151-DAD9-4F89-AC73-C8706A1BF36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5646" y="3085181"/>
            <a:ext cx="445008" cy="667512"/>
          </a:xfrm>
          <a:prstGeom prst="rect">
            <a:avLst/>
          </a:prstGeom>
        </p:spPr>
      </p:pic>
    </p:spTree>
    <p:extLst>
      <p:ext uri="{BB962C8B-B14F-4D97-AF65-F5344CB8AC3E}">
        <p14:creationId xmlns:p14="http://schemas.microsoft.com/office/powerpoint/2010/main" val="3502634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002653"/>
              </a:clrFrom>
              <a:clrTo>
                <a:srgbClr val="002653">
                  <a:alpha val="0"/>
                </a:srgbClr>
              </a:clrTo>
            </a:clrChange>
            <a:extLst>
              <a:ext uri="{28A0092B-C50C-407E-A947-70E740481C1C}">
                <a14:useLocalDpi xmlns:a14="http://schemas.microsoft.com/office/drawing/2010/main" val="0"/>
              </a:ext>
            </a:extLst>
          </a:blip>
          <a:stretch>
            <a:fillRect/>
          </a:stretch>
        </p:blipFill>
        <p:spPr>
          <a:xfrm>
            <a:off x="1104399" y="1676400"/>
            <a:ext cx="2077784" cy="494956"/>
          </a:xfrm>
          <a:prstGeom prst="rect">
            <a:avLst/>
          </a:prstGeom>
        </p:spPr>
      </p:pic>
      <p:cxnSp>
        <p:nvCxnSpPr>
          <p:cNvPr id="11" name="Straight Connector 10"/>
          <p:cNvCxnSpPr/>
          <p:nvPr/>
        </p:nvCxnSpPr>
        <p:spPr>
          <a:xfrm>
            <a:off x="1171575" y="3441953"/>
            <a:ext cx="9496425" cy="14131"/>
          </a:xfrm>
          <a:prstGeom prst="line">
            <a:avLst/>
          </a:prstGeom>
          <a:ln w="571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104399" y="2379785"/>
            <a:ext cx="9928036" cy="8503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Questions?</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4176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0C46-7A1E-4B5C-97AE-C0DEA964EBB3}"/>
              </a:ext>
            </a:extLst>
          </p:cNvPr>
          <p:cNvSpPr>
            <a:spLocks noGrp="1"/>
          </p:cNvSpPr>
          <p:nvPr>
            <p:ph type="title"/>
          </p:nvPr>
        </p:nvSpPr>
        <p:spPr>
          <a:xfrm>
            <a:off x="897118" y="397839"/>
            <a:ext cx="8874760" cy="798177"/>
          </a:xfrm>
        </p:spPr>
        <p:txBody>
          <a:bodyPr/>
          <a:lstStyle/>
          <a:p>
            <a:r>
              <a:rPr lang="en-US" dirty="0">
                <a:latin typeface="Arial Narrow" panose="020B0606020202030204" pitchFamily="34" charset="0"/>
              </a:rPr>
              <a:t>Poll Questions</a:t>
            </a:r>
          </a:p>
        </p:txBody>
      </p:sp>
      <p:sp>
        <p:nvSpPr>
          <p:cNvPr id="3" name="Text Placeholder 2">
            <a:extLst>
              <a:ext uri="{FF2B5EF4-FFF2-40B4-BE49-F238E27FC236}">
                <a16:creationId xmlns:a16="http://schemas.microsoft.com/office/drawing/2014/main" id="{0932DB13-1ECA-45C6-9738-98E20CB9E101}"/>
              </a:ext>
            </a:extLst>
          </p:cNvPr>
          <p:cNvSpPr>
            <a:spLocks noGrp="1"/>
          </p:cNvSpPr>
          <p:nvPr>
            <p:ph type="body" sz="quarter" idx="20"/>
          </p:nvPr>
        </p:nvSpPr>
        <p:spPr>
          <a:xfrm>
            <a:off x="897118" y="1552580"/>
            <a:ext cx="10810033" cy="2521403"/>
          </a:xfrm>
        </p:spPr>
        <p:txBody>
          <a:bodyPr/>
          <a:lstStyle/>
          <a:p>
            <a:pPr marL="457200" marR="0" lvl="0" indent="-457200">
              <a:lnSpc>
                <a:spcPct val="107000"/>
              </a:lnSpc>
              <a:spcBef>
                <a:spcPts val="0"/>
              </a:spcBef>
              <a:spcAft>
                <a:spcPts val="800"/>
              </a:spcAft>
              <a:buSzPct val="100000"/>
              <a:buFont typeface="+mj-lt"/>
              <a:buAutoNum type="arabicPeriod"/>
              <a:tabLst>
                <a:tab pos="457200" algn="l"/>
              </a:tabLst>
            </a:pPr>
            <a:r>
              <a:rPr lang="en-US" sz="2400" dirty="0">
                <a:solidFill>
                  <a:srgbClr val="030A13"/>
                </a:solidFill>
                <a:effectLst/>
                <a:ea typeface="Cambria" panose="02040503050406030204" pitchFamily="18" charset="0"/>
              </a:rPr>
              <a:t>Are you able to share this information about Public Service Loan Forgiveness with your employees and alumni?</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Yes</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ffectLst/>
                <a:ea typeface="Cambria" panose="02040503050406030204" pitchFamily="18" charset="0"/>
              </a:rPr>
              <a:t>No</a:t>
            </a:r>
          </a:p>
          <a:p>
            <a:pPr marL="457200" marR="0" lvl="0" indent="-457200">
              <a:lnSpc>
                <a:spcPct val="107000"/>
              </a:lnSpc>
              <a:spcBef>
                <a:spcPts val="0"/>
              </a:spcBef>
              <a:spcAft>
                <a:spcPts val="800"/>
              </a:spcAft>
              <a:buSzPct val="100000"/>
              <a:buFont typeface="+mj-lt"/>
              <a:buAutoNum type="arabicPeriod"/>
              <a:tabLst>
                <a:tab pos="457200" algn="l"/>
              </a:tabLst>
            </a:pPr>
            <a:r>
              <a:rPr lang="en-US" sz="2400" dirty="0">
                <a:solidFill>
                  <a:srgbClr val="030A13"/>
                </a:solidFill>
                <a:effectLst/>
                <a:ea typeface="Cambria" panose="02040503050406030204" pitchFamily="18" charset="0"/>
              </a:rPr>
              <a:t>Do you think PSLF will help you with employee retention and recruitment?</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Yes</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No</a:t>
            </a:r>
          </a:p>
          <a:p>
            <a:pPr marL="457200" indent="-457200">
              <a:lnSpc>
                <a:spcPct val="107000"/>
              </a:lnSpc>
              <a:spcBef>
                <a:spcPts val="0"/>
              </a:spcBef>
              <a:spcAft>
                <a:spcPts val="800"/>
              </a:spcAft>
              <a:buSzPct val="100000"/>
              <a:buFont typeface="+mj-lt"/>
              <a:buAutoNum type="arabicPeriod"/>
              <a:tabLst>
                <a:tab pos="457200" algn="l"/>
              </a:tabLst>
            </a:pPr>
            <a:r>
              <a:rPr lang="en-US" sz="2400" dirty="0">
                <a:ea typeface="Cambria" panose="02040503050406030204" pitchFamily="18" charset="0"/>
              </a:rPr>
              <a:t>If you have student loans, do you feel motivated to apply for Public Service Loan Forgiveness?</a:t>
            </a:r>
            <a:endParaRPr lang="en-US" sz="2400" dirty="0">
              <a:solidFill>
                <a:srgbClr val="030A13"/>
              </a:solidFill>
              <a:ea typeface="Cambria" panose="02040503050406030204" pitchFamily="18" charset="0"/>
            </a:endParaRP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Yes</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No</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Not Applicable</a:t>
            </a:r>
          </a:p>
        </p:txBody>
      </p:sp>
      <p:sp>
        <p:nvSpPr>
          <p:cNvPr id="5" name="Slide Number Placeholder 4">
            <a:extLst>
              <a:ext uri="{FF2B5EF4-FFF2-40B4-BE49-F238E27FC236}">
                <a16:creationId xmlns:a16="http://schemas.microsoft.com/office/drawing/2014/main" id="{46728BCB-27FA-44A7-95C5-A2D97B94B6F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751" b="0" i="0" u="none" strike="noStrike" kern="1200" cap="none" spc="0" normalizeH="0" baseline="0" noProof="0" dirty="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1140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0C46-7A1E-4B5C-97AE-C0DEA964EBB3}"/>
              </a:ext>
            </a:extLst>
          </p:cNvPr>
          <p:cNvSpPr>
            <a:spLocks noGrp="1"/>
          </p:cNvSpPr>
          <p:nvPr>
            <p:ph type="title"/>
          </p:nvPr>
        </p:nvSpPr>
        <p:spPr>
          <a:xfrm>
            <a:off x="897118" y="397839"/>
            <a:ext cx="8874760" cy="798177"/>
          </a:xfrm>
        </p:spPr>
        <p:txBody>
          <a:bodyPr/>
          <a:lstStyle/>
          <a:p>
            <a:r>
              <a:rPr lang="en-US" dirty="0">
                <a:latin typeface="Arial Narrow" panose="020B0606020202030204" pitchFamily="34" charset="0"/>
              </a:rPr>
              <a:t>Poll Questions</a:t>
            </a:r>
          </a:p>
        </p:txBody>
      </p:sp>
      <p:sp>
        <p:nvSpPr>
          <p:cNvPr id="3" name="Text Placeholder 2">
            <a:extLst>
              <a:ext uri="{FF2B5EF4-FFF2-40B4-BE49-F238E27FC236}">
                <a16:creationId xmlns:a16="http://schemas.microsoft.com/office/drawing/2014/main" id="{0932DB13-1ECA-45C6-9738-98E20CB9E101}"/>
              </a:ext>
            </a:extLst>
          </p:cNvPr>
          <p:cNvSpPr>
            <a:spLocks noGrp="1"/>
          </p:cNvSpPr>
          <p:nvPr>
            <p:ph type="body" sz="quarter" idx="20"/>
          </p:nvPr>
        </p:nvSpPr>
        <p:spPr>
          <a:xfrm>
            <a:off x="897118" y="1552580"/>
            <a:ext cx="10810033" cy="2521403"/>
          </a:xfrm>
        </p:spPr>
        <p:txBody>
          <a:bodyPr/>
          <a:lstStyle/>
          <a:p>
            <a:pPr marL="457200" marR="0" lvl="0" indent="-457200">
              <a:lnSpc>
                <a:spcPct val="107000"/>
              </a:lnSpc>
              <a:spcBef>
                <a:spcPts val="0"/>
              </a:spcBef>
              <a:spcAft>
                <a:spcPts val="800"/>
              </a:spcAft>
              <a:buSzPct val="100000"/>
              <a:buFont typeface="+mj-lt"/>
              <a:buAutoNum type="arabicPeriod"/>
              <a:tabLst>
                <a:tab pos="457200" algn="l"/>
              </a:tabLst>
            </a:pPr>
            <a:r>
              <a:rPr lang="en-US" sz="2400" dirty="0">
                <a:solidFill>
                  <a:srgbClr val="030A13"/>
                </a:solidFill>
                <a:effectLst/>
                <a:ea typeface="Cambria" panose="02040503050406030204" pitchFamily="18" charset="0"/>
              </a:rPr>
              <a:t>Do you have student loans?</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Yes</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ffectLst/>
                <a:ea typeface="Cambria" panose="02040503050406030204" pitchFamily="18" charset="0"/>
              </a:rPr>
              <a:t>No</a:t>
            </a:r>
          </a:p>
          <a:p>
            <a:pPr marL="457200" marR="0" lvl="0" indent="-457200">
              <a:lnSpc>
                <a:spcPct val="107000"/>
              </a:lnSpc>
              <a:spcBef>
                <a:spcPts val="0"/>
              </a:spcBef>
              <a:spcAft>
                <a:spcPts val="800"/>
              </a:spcAft>
              <a:buSzPct val="100000"/>
              <a:buFont typeface="+mj-lt"/>
              <a:buAutoNum type="arabicPeriod"/>
              <a:tabLst>
                <a:tab pos="457200" algn="l"/>
              </a:tabLst>
            </a:pPr>
            <a:r>
              <a:rPr lang="en-US" sz="2400" dirty="0">
                <a:solidFill>
                  <a:srgbClr val="030A13"/>
                </a:solidFill>
                <a:effectLst/>
                <a:ea typeface="Cambria" panose="02040503050406030204" pitchFamily="18" charset="0"/>
              </a:rPr>
              <a:t>What percentage of the employees you work with have student loans?</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More than 50%</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25-50%</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10-24%</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Less than 10%</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Not sure</a:t>
            </a:r>
          </a:p>
          <a:p>
            <a:pPr marL="457200" marR="0" lvl="0" indent="-457200">
              <a:lnSpc>
                <a:spcPct val="107000"/>
              </a:lnSpc>
              <a:spcBef>
                <a:spcPts val="0"/>
              </a:spcBef>
              <a:spcAft>
                <a:spcPts val="800"/>
              </a:spcAft>
              <a:buSzPct val="100000"/>
              <a:buFont typeface="+mj-lt"/>
              <a:buAutoNum type="arabicPeriod"/>
              <a:tabLst>
                <a:tab pos="457200" algn="l"/>
              </a:tabLst>
            </a:pPr>
            <a:r>
              <a:rPr lang="en-US" sz="2400" dirty="0">
                <a:solidFill>
                  <a:srgbClr val="030A13"/>
                </a:solidFill>
                <a:effectLst/>
                <a:ea typeface="Cambria" panose="02040503050406030204" pitchFamily="18" charset="0"/>
              </a:rPr>
              <a:t>Do you know about the Public Service Loan Forgiveness program?</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Yes</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No</a:t>
            </a:r>
          </a:p>
          <a:p>
            <a:pPr marL="457200" indent="-457200">
              <a:lnSpc>
                <a:spcPct val="107000"/>
              </a:lnSpc>
              <a:spcBef>
                <a:spcPts val="0"/>
              </a:spcBef>
              <a:spcAft>
                <a:spcPts val="800"/>
              </a:spcAft>
              <a:buSzPct val="100000"/>
              <a:buFont typeface="+mj-lt"/>
              <a:buAutoNum type="arabicPeriod"/>
              <a:tabLst>
                <a:tab pos="457200" algn="l"/>
              </a:tabLst>
            </a:pPr>
            <a:r>
              <a:rPr lang="en-US" sz="2400" dirty="0">
                <a:ea typeface="Cambria" panose="02040503050406030204" pitchFamily="18" charset="0"/>
              </a:rPr>
              <a:t>Do you know about the Limited PSLF Waiver</a:t>
            </a:r>
            <a:endParaRPr lang="en-US" sz="2400" dirty="0">
              <a:solidFill>
                <a:srgbClr val="030A13"/>
              </a:solidFill>
              <a:ea typeface="Cambria" panose="02040503050406030204" pitchFamily="18" charset="0"/>
            </a:endParaRP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Yes</a:t>
            </a:r>
          </a:p>
          <a:p>
            <a:pPr marL="914287" lvl="1" indent="-457200">
              <a:lnSpc>
                <a:spcPct val="100000"/>
              </a:lnSpc>
              <a:spcBef>
                <a:spcPts val="0"/>
              </a:spcBef>
              <a:buSzPct val="100000"/>
              <a:buFont typeface="Arial" panose="020B0604020202020204" pitchFamily="34" charset="0"/>
              <a:buChar char="•"/>
              <a:tabLst>
                <a:tab pos="457200" algn="l"/>
              </a:tabLst>
            </a:pPr>
            <a:r>
              <a:rPr lang="en-US" sz="1600" dirty="0">
                <a:solidFill>
                  <a:srgbClr val="030A13"/>
                </a:solidFill>
                <a:ea typeface="Cambria" panose="02040503050406030204" pitchFamily="18" charset="0"/>
              </a:rPr>
              <a:t>No</a:t>
            </a:r>
          </a:p>
        </p:txBody>
      </p:sp>
      <p:sp>
        <p:nvSpPr>
          <p:cNvPr id="5" name="Slide Number Placeholder 4">
            <a:extLst>
              <a:ext uri="{FF2B5EF4-FFF2-40B4-BE49-F238E27FC236}">
                <a16:creationId xmlns:a16="http://schemas.microsoft.com/office/drawing/2014/main" id="{46728BCB-27FA-44A7-95C5-A2D97B94B6F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751" b="0" i="0" u="none" strike="noStrike" kern="1200" cap="none" spc="0" normalizeH="0" baseline="0" noProof="0" dirty="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957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DB996-E7CC-0648-97B2-3D3135B17D2A}"/>
              </a:ext>
            </a:extLst>
          </p:cNvPr>
          <p:cNvSpPr>
            <a:spLocks noGrp="1"/>
          </p:cNvSpPr>
          <p:nvPr>
            <p:ph type="title"/>
          </p:nvPr>
        </p:nvSpPr>
        <p:spPr>
          <a:xfrm>
            <a:off x="910828" y="2179763"/>
            <a:ext cx="10796323" cy="2054670"/>
          </a:xfrm>
        </p:spPr>
        <p:txBody>
          <a:bodyPr/>
          <a:lstStyle/>
          <a:p>
            <a:r>
              <a:rPr lang="en-US" dirty="0"/>
              <a:t>Public service </a:t>
            </a:r>
            <a:br>
              <a:rPr lang="en-US" b="0" dirty="0">
                <a:solidFill>
                  <a:srgbClr val="FFFF00"/>
                </a:solidFill>
              </a:rPr>
            </a:br>
            <a:r>
              <a:rPr lang="en-US" b="0" dirty="0">
                <a:solidFill>
                  <a:srgbClr val="FFFF00"/>
                </a:solidFill>
              </a:rPr>
              <a:t>loan forgiveness (</a:t>
            </a:r>
            <a:r>
              <a:rPr lang="en-US" b="0" dirty="0" err="1">
                <a:solidFill>
                  <a:srgbClr val="FFFF00"/>
                </a:solidFill>
              </a:rPr>
              <a:t>pslf</a:t>
            </a:r>
            <a:r>
              <a:rPr lang="en-US" b="0" dirty="0">
                <a:solidFill>
                  <a:srgbClr val="FFFF00"/>
                </a:solidFill>
              </a:rPr>
              <a:t>) program</a:t>
            </a:r>
            <a:endParaRPr lang="en-US" b="0" baseline="30000" dirty="0">
              <a:solidFill>
                <a:srgbClr val="FFFF00"/>
              </a:solidFill>
            </a:endParaRPr>
          </a:p>
        </p:txBody>
      </p:sp>
      <p:sp>
        <p:nvSpPr>
          <p:cNvPr id="3" name="Slide Number Placeholder 2">
            <a:extLst>
              <a:ext uri="{FF2B5EF4-FFF2-40B4-BE49-F238E27FC236}">
                <a16:creationId xmlns:a16="http://schemas.microsoft.com/office/drawing/2014/main" id="{C4C0D19B-2FFF-AF47-9CC4-230178171B8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FFFFF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751" b="0" i="0" u="none" strike="noStrike" kern="1200" cap="none" spc="0" normalizeH="0" baseline="0" noProof="0">
              <a:ln>
                <a:noFill/>
              </a:ln>
              <a:solidFill>
                <a:srgbClr val="FFFF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7033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0C46-7A1E-4B5C-97AE-C0DEA964EBB3}"/>
              </a:ext>
            </a:extLst>
          </p:cNvPr>
          <p:cNvSpPr>
            <a:spLocks noGrp="1"/>
          </p:cNvSpPr>
          <p:nvPr>
            <p:ph type="title"/>
          </p:nvPr>
        </p:nvSpPr>
        <p:spPr>
          <a:xfrm>
            <a:off x="897118" y="397839"/>
            <a:ext cx="8874760" cy="798177"/>
          </a:xfrm>
        </p:spPr>
        <p:txBody>
          <a:bodyPr/>
          <a:lstStyle/>
          <a:p>
            <a:r>
              <a:rPr lang="en-US" dirty="0">
                <a:latin typeface="Arial Narrow" panose="020B0606020202030204" pitchFamily="34" charset="0"/>
              </a:rPr>
              <a:t>Targeted Student Loan relief</a:t>
            </a:r>
          </a:p>
        </p:txBody>
      </p:sp>
      <p:sp>
        <p:nvSpPr>
          <p:cNvPr id="3" name="Text Placeholder 2">
            <a:extLst>
              <a:ext uri="{FF2B5EF4-FFF2-40B4-BE49-F238E27FC236}">
                <a16:creationId xmlns:a16="http://schemas.microsoft.com/office/drawing/2014/main" id="{0932DB13-1ECA-45C6-9738-98E20CB9E101}"/>
              </a:ext>
            </a:extLst>
          </p:cNvPr>
          <p:cNvSpPr>
            <a:spLocks noGrp="1"/>
          </p:cNvSpPr>
          <p:nvPr>
            <p:ph type="body" sz="quarter" idx="20"/>
          </p:nvPr>
        </p:nvSpPr>
        <p:spPr>
          <a:xfrm>
            <a:off x="897118" y="2933705"/>
            <a:ext cx="10810033" cy="2521403"/>
          </a:xfrm>
        </p:spPr>
        <p:txBody>
          <a:bodyPr/>
          <a:lstStyle/>
          <a:p>
            <a:pPr marL="342900" marR="0" lvl="0" indent="-342900">
              <a:lnSpc>
                <a:spcPct val="107000"/>
              </a:lnSpc>
              <a:spcBef>
                <a:spcPts val="0"/>
              </a:spcBef>
              <a:spcAft>
                <a:spcPts val="800"/>
              </a:spcAft>
              <a:buSzPct val="100000"/>
              <a:buFont typeface="Arial" panose="020B0604020202020204" pitchFamily="34" charset="0"/>
              <a:buChar char="•"/>
              <a:tabLst>
                <a:tab pos="457200" algn="l"/>
              </a:tabLst>
            </a:pPr>
            <a:r>
              <a:rPr lang="en-US" sz="2400" dirty="0">
                <a:solidFill>
                  <a:srgbClr val="030A13"/>
                </a:solidFill>
                <a:effectLst/>
                <a:ea typeface="Cambria" panose="02040503050406030204" pitchFamily="18" charset="0"/>
              </a:rPr>
              <a:t>$</a:t>
            </a:r>
            <a:r>
              <a:rPr lang="en-US" sz="2400" dirty="0">
                <a:solidFill>
                  <a:srgbClr val="030A13"/>
                </a:solidFill>
                <a:ea typeface="Cambria" panose="02040503050406030204" pitchFamily="18" charset="0"/>
              </a:rPr>
              <a:t>7.3</a:t>
            </a:r>
            <a:r>
              <a:rPr lang="en-US" sz="2400" dirty="0">
                <a:solidFill>
                  <a:srgbClr val="030A13"/>
                </a:solidFill>
                <a:effectLst/>
                <a:ea typeface="Cambria" panose="02040503050406030204" pitchFamily="18" charset="0"/>
              </a:rPr>
              <a:t> billion for more than 127,150 public servants through improvements to PSLF;</a:t>
            </a:r>
          </a:p>
          <a:p>
            <a:pPr marL="342900" marR="0" lvl="0" indent="-342900">
              <a:lnSpc>
                <a:spcPct val="107000"/>
              </a:lnSpc>
              <a:spcBef>
                <a:spcPts val="0"/>
              </a:spcBef>
              <a:spcAft>
                <a:spcPts val="800"/>
              </a:spcAft>
              <a:buSzPct val="100000"/>
              <a:buFont typeface="Arial" panose="020B0604020202020204" pitchFamily="34" charset="0"/>
              <a:buChar char="•"/>
              <a:tabLst>
                <a:tab pos="457200" algn="l"/>
              </a:tabLst>
            </a:pPr>
            <a:r>
              <a:rPr lang="en-US" sz="2400" dirty="0">
                <a:solidFill>
                  <a:srgbClr val="030A13"/>
                </a:solidFill>
                <a:effectLst/>
                <a:ea typeface="Cambria" panose="02040503050406030204" pitchFamily="18" charset="0"/>
              </a:rPr>
              <a:t>Over $</a:t>
            </a:r>
            <a:r>
              <a:rPr lang="en-US" sz="2400" dirty="0">
                <a:solidFill>
                  <a:srgbClr val="030A13"/>
                </a:solidFill>
                <a:ea typeface="Cambria" panose="02040503050406030204" pitchFamily="18" charset="0"/>
              </a:rPr>
              <a:t>8.5</a:t>
            </a:r>
            <a:r>
              <a:rPr lang="en-US" sz="2400" dirty="0">
                <a:solidFill>
                  <a:srgbClr val="030A13"/>
                </a:solidFill>
                <a:effectLst/>
                <a:ea typeface="Cambria" panose="02040503050406030204" pitchFamily="18" charset="0"/>
              </a:rPr>
              <a:t> billion for more than 400,000 borrowers who have a total and permanent disability;</a:t>
            </a:r>
          </a:p>
          <a:p>
            <a:pPr marL="342900" marR="0" lvl="0" indent="-342900">
              <a:lnSpc>
                <a:spcPct val="107000"/>
              </a:lnSpc>
              <a:spcBef>
                <a:spcPts val="0"/>
              </a:spcBef>
              <a:spcAft>
                <a:spcPts val="800"/>
              </a:spcAft>
              <a:buSzPct val="100000"/>
              <a:buFont typeface="Arial" panose="020B0604020202020204" pitchFamily="34" charset="0"/>
              <a:buChar char="•"/>
              <a:tabLst>
                <a:tab pos="457200" algn="l"/>
              </a:tabLst>
            </a:pPr>
            <a:r>
              <a:rPr lang="en-US" sz="2400" dirty="0">
                <a:solidFill>
                  <a:srgbClr val="030A13"/>
                </a:solidFill>
                <a:effectLst/>
                <a:ea typeface="Cambria" panose="02040503050406030204" pitchFamily="18" charset="0"/>
              </a:rPr>
              <a:t>$7.9 billion for 690,000 borrowers whose institutions took advantage of them through discharges related to borrower defense and school closures.</a:t>
            </a:r>
            <a:endParaRPr lang="en-US" sz="2400" dirty="0">
              <a:ea typeface="Cambria" panose="02040503050406030204" pitchFamily="18" charset="0"/>
            </a:endParaRPr>
          </a:p>
        </p:txBody>
      </p:sp>
      <p:sp>
        <p:nvSpPr>
          <p:cNvPr id="4" name="Text Placeholder 3">
            <a:extLst>
              <a:ext uri="{FF2B5EF4-FFF2-40B4-BE49-F238E27FC236}">
                <a16:creationId xmlns:a16="http://schemas.microsoft.com/office/drawing/2014/main" id="{21BCE701-8348-4852-AD0B-37255275422B}"/>
              </a:ext>
            </a:extLst>
          </p:cNvPr>
          <p:cNvSpPr>
            <a:spLocks noGrp="1"/>
          </p:cNvSpPr>
          <p:nvPr>
            <p:ph type="body" sz="quarter" idx="23"/>
          </p:nvPr>
        </p:nvSpPr>
        <p:spPr>
          <a:xfrm>
            <a:off x="897118" y="2095148"/>
            <a:ext cx="7770632" cy="605466"/>
          </a:xfrm>
        </p:spPr>
        <p:txBody>
          <a:bodyPr/>
          <a:lstStyle/>
          <a:p>
            <a:r>
              <a:rPr lang="en-US" dirty="0"/>
              <a:t>The department has approved more than $25 Billion in debt cancellation for 1.3 million borrowers</a:t>
            </a:r>
          </a:p>
        </p:txBody>
      </p:sp>
      <p:sp>
        <p:nvSpPr>
          <p:cNvPr id="5" name="Slide Number Placeholder 4">
            <a:extLst>
              <a:ext uri="{FF2B5EF4-FFF2-40B4-BE49-F238E27FC236}">
                <a16:creationId xmlns:a16="http://schemas.microsoft.com/office/drawing/2014/main" id="{46728BCB-27FA-44A7-95C5-A2D97B94B6F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751" b="0" i="0" u="none" strike="noStrike" kern="1200" cap="none" spc="0" normalizeH="0" baseline="0" noProof="0" dirty="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2000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661E95-5973-4098-8143-A428B96503C7}"/>
              </a:ext>
            </a:extLst>
          </p:cNvPr>
          <p:cNvSpPr>
            <a:spLocks noGrp="1"/>
          </p:cNvSpPr>
          <p:nvPr>
            <p:ph type="title"/>
          </p:nvPr>
        </p:nvSpPr>
        <p:spPr/>
        <p:txBody>
          <a:bodyPr/>
          <a:lstStyle/>
          <a:p>
            <a:r>
              <a:rPr lang="en-US" dirty="0">
                <a:latin typeface="Arial Narrow" panose="020B0606020202030204" pitchFamily="34" charset="0"/>
              </a:rPr>
              <a:t>Limited </a:t>
            </a:r>
            <a:r>
              <a:rPr lang="en-US" dirty="0" err="1">
                <a:latin typeface="Arial Narrow" panose="020B0606020202030204" pitchFamily="34" charset="0"/>
              </a:rPr>
              <a:t>Pslf</a:t>
            </a:r>
            <a:r>
              <a:rPr lang="en-US" dirty="0">
                <a:latin typeface="Arial Narrow" panose="020B0606020202030204" pitchFamily="34" charset="0"/>
              </a:rPr>
              <a:t> waiver </a:t>
            </a:r>
          </a:p>
        </p:txBody>
      </p:sp>
      <p:sp>
        <p:nvSpPr>
          <p:cNvPr id="4" name="Text Placeholder 3">
            <a:extLst>
              <a:ext uri="{FF2B5EF4-FFF2-40B4-BE49-F238E27FC236}">
                <a16:creationId xmlns:a16="http://schemas.microsoft.com/office/drawing/2014/main" id="{3ADCC417-C8A4-4CF4-9C9D-43690ADD35C9}"/>
              </a:ext>
            </a:extLst>
          </p:cNvPr>
          <p:cNvSpPr>
            <a:spLocks noGrp="1"/>
          </p:cNvSpPr>
          <p:nvPr>
            <p:ph type="body" sz="quarter" idx="20"/>
          </p:nvPr>
        </p:nvSpPr>
        <p:spPr>
          <a:xfrm>
            <a:off x="912571" y="2692405"/>
            <a:ext cx="10794580" cy="2521403"/>
          </a:xfrm>
        </p:spPr>
        <p:txBody>
          <a:bodyPr/>
          <a:lstStyle/>
          <a:p>
            <a:pPr marL="342900" marR="0" lvl="0" indent="-342900">
              <a:lnSpc>
                <a:spcPct val="100000"/>
              </a:lnSpc>
              <a:spcBef>
                <a:spcPts val="0"/>
              </a:spcBef>
              <a:spcAft>
                <a:spcPts val="0"/>
              </a:spcAft>
              <a:buFont typeface="Arial" panose="020B0604020202020204" pitchFamily="34" charset="0"/>
              <a:buChar char="•"/>
            </a:pPr>
            <a:r>
              <a:rPr lang="en-US" sz="2400" dirty="0">
                <a:effectLst/>
                <a:ea typeface="Cambria" panose="02040503050406030204" pitchFamily="18" charset="0"/>
                <a:cs typeface="Times New Roman" panose="02020603050405020304" pitchFamily="18" charset="0"/>
              </a:rPr>
              <a:t>To date, the Department has approved </a:t>
            </a:r>
            <a:r>
              <a:rPr lang="en-US" sz="2400" b="1" dirty="0">
                <a:effectLst/>
                <a:ea typeface="Cambria" panose="02040503050406030204" pitchFamily="18" charset="0"/>
                <a:cs typeface="Times New Roman" panose="02020603050405020304" pitchFamily="18" charset="0"/>
              </a:rPr>
              <a:t>$</a:t>
            </a:r>
            <a:r>
              <a:rPr lang="en-US" sz="2400" b="1" dirty="0">
                <a:ea typeface="Cambria" panose="02040503050406030204" pitchFamily="18" charset="0"/>
                <a:cs typeface="Times New Roman" panose="02020603050405020304" pitchFamily="18" charset="0"/>
              </a:rPr>
              <a:t>7.3</a:t>
            </a:r>
            <a:r>
              <a:rPr lang="en-US" sz="2400" b="1" dirty="0">
                <a:effectLst/>
                <a:ea typeface="Cambria" panose="02040503050406030204" pitchFamily="18" charset="0"/>
                <a:cs typeface="Times New Roman" panose="02020603050405020304" pitchFamily="18" charset="0"/>
              </a:rPr>
              <a:t> billion </a:t>
            </a:r>
            <a:r>
              <a:rPr lang="en-US" sz="2400" dirty="0">
                <a:effectLst/>
                <a:ea typeface="Cambria" panose="02040503050406030204" pitchFamily="18" charset="0"/>
                <a:cs typeface="Times New Roman" panose="02020603050405020304" pitchFamily="18" charset="0"/>
              </a:rPr>
              <a:t>in forgiveness for </a:t>
            </a:r>
            <a:r>
              <a:rPr lang="en-US" sz="2400" b="1" dirty="0">
                <a:effectLst/>
                <a:ea typeface="Cambria" panose="02040503050406030204" pitchFamily="18" charset="0"/>
                <a:cs typeface="Times New Roman" panose="02020603050405020304" pitchFamily="18" charset="0"/>
              </a:rPr>
              <a:t>127,150</a:t>
            </a:r>
            <a:r>
              <a:rPr lang="en-US" sz="2400" dirty="0">
                <a:effectLst/>
                <a:ea typeface="Cambria" panose="02040503050406030204" pitchFamily="18" charset="0"/>
                <a:cs typeface="Times New Roman" panose="02020603050405020304" pitchFamily="18" charset="0"/>
              </a:rPr>
              <a:t> borrowers through the Limited PSLF Waiver.</a:t>
            </a:r>
          </a:p>
          <a:p>
            <a:pPr marL="342900" marR="0" lvl="0" indent="-342900">
              <a:lnSpc>
                <a:spcPct val="100000"/>
              </a:lnSpc>
              <a:spcBef>
                <a:spcPts val="0"/>
              </a:spcBef>
              <a:spcAft>
                <a:spcPts val="0"/>
              </a:spcAft>
              <a:buFont typeface="Arial" panose="020B0604020202020204" pitchFamily="34" charset="0"/>
              <a:buChar char="•"/>
            </a:pPr>
            <a:r>
              <a:rPr lang="en-US" sz="2400" dirty="0">
                <a:effectLst/>
                <a:ea typeface="Cambria" panose="02040503050406030204" pitchFamily="18" charset="0"/>
                <a:cs typeface="Times New Roman" panose="02020603050405020304" pitchFamily="18" charset="0"/>
              </a:rPr>
              <a:t>The waiver has brought another 1.1 million borrowers closer to forgiveness, with the average borrower picking up a year’s worth of credit.</a:t>
            </a:r>
          </a:p>
          <a:p>
            <a:pPr marL="342900" marR="0" lvl="0" indent="-342900">
              <a:lnSpc>
                <a:spcPct val="100000"/>
              </a:lnSpc>
              <a:spcBef>
                <a:spcPts val="0"/>
              </a:spcBef>
              <a:spcAft>
                <a:spcPts val="0"/>
              </a:spcAft>
              <a:buFont typeface="Arial" panose="020B0604020202020204" pitchFamily="34" charset="0"/>
              <a:buChar char="•"/>
            </a:pPr>
            <a:r>
              <a:rPr lang="en-US" sz="2400" dirty="0">
                <a:effectLst/>
                <a:ea typeface="Cambria" panose="02040503050406030204" pitchFamily="18" charset="0"/>
                <a:cs typeface="Times New Roman" panose="02020603050405020304" pitchFamily="18" charset="0"/>
              </a:rPr>
              <a:t>More than a quarter of a million borrowers got 2 years or more of additional credit toward forgiveness.</a:t>
            </a:r>
          </a:p>
          <a:p>
            <a:pPr marL="342900" marR="0" lvl="0" indent="-342900">
              <a:lnSpc>
                <a:spcPct val="100000"/>
              </a:lnSpc>
              <a:spcBef>
                <a:spcPts val="0"/>
              </a:spcBef>
              <a:spcAft>
                <a:spcPts val="0"/>
              </a:spcAft>
              <a:buFont typeface="Arial" panose="020B0604020202020204" pitchFamily="34" charset="0"/>
              <a:buChar char="•"/>
            </a:pPr>
            <a:r>
              <a:rPr lang="en-US" sz="2400" dirty="0">
                <a:effectLst/>
                <a:ea typeface="Cambria" panose="02040503050406030204" pitchFamily="18" charset="0"/>
                <a:cs typeface="Times New Roman" panose="02020603050405020304" pitchFamily="18" charset="0"/>
              </a:rPr>
              <a:t>These numbers will all continue to grow as the Department continues to process paperwork and review files. </a:t>
            </a:r>
          </a:p>
          <a:p>
            <a:endParaRPr lang="en-US" dirty="0"/>
          </a:p>
        </p:txBody>
      </p:sp>
      <p:sp>
        <p:nvSpPr>
          <p:cNvPr id="5" name="Text Placeholder 4">
            <a:extLst>
              <a:ext uri="{FF2B5EF4-FFF2-40B4-BE49-F238E27FC236}">
                <a16:creationId xmlns:a16="http://schemas.microsoft.com/office/drawing/2014/main" id="{9C3231C5-EEB8-45C9-B947-84A335C48A6B}"/>
              </a:ext>
            </a:extLst>
          </p:cNvPr>
          <p:cNvSpPr>
            <a:spLocks noGrp="1"/>
          </p:cNvSpPr>
          <p:nvPr>
            <p:ph type="body" sz="quarter" idx="23"/>
          </p:nvPr>
        </p:nvSpPr>
        <p:spPr>
          <a:xfrm>
            <a:off x="912571" y="1999520"/>
            <a:ext cx="8599729" cy="578585"/>
          </a:xfrm>
        </p:spPr>
        <p:txBody>
          <a:bodyPr/>
          <a:lstStyle/>
          <a:p>
            <a:r>
              <a:rPr lang="en-US" sz="2400" b="1" dirty="0">
                <a:latin typeface="Arial Narrow" panose="020B0606020202030204" pitchFamily="34" charset="0"/>
              </a:rPr>
              <a:t>The limited </a:t>
            </a:r>
            <a:r>
              <a:rPr lang="en-US" sz="2400" b="1" dirty="0" err="1">
                <a:latin typeface="Arial Narrow" panose="020B0606020202030204" pitchFamily="34" charset="0"/>
              </a:rPr>
              <a:t>pslf</a:t>
            </a:r>
            <a:r>
              <a:rPr lang="en-US" sz="2400" b="1" dirty="0">
                <a:latin typeface="Arial Narrow" panose="020B0606020202030204" pitchFamily="34" charset="0"/>
              </a:rPr>
              <a:t> waiver has impacted Hundreds of thousands of borrowers</a:t>
            </a:r>
          </a:p>
        </p:txBody>
      </p:sp>
      <p:sp>
        <p:nvSpPr>
          <p:cNvPr id="2" name="Slide Number Placeholder 1">
            <a:extLst>
              <a:ext uri="{FF2B5EF4-FFF2-40B4-BE49-F238E27FC236}">
                <a16:creationId xmlns:a16="http://schemas.microsoft.com/office/drawing/2014/main" id="{30871C44-EA87-4FDE-B389-6610490D97B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1903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866CCD-6A07-484A-9D4A-79E7AF2B1A5F}"/>
              </a:ext>
            </a:extLst>
          </p:cNvPr>
          <p:cNvSpPr>
            <a:spLocks noGrp="1"/>
          </p:cNvSpPr>
          <p:nvPr>
            <p:ph type="sldNum" sz="quarter" idx="4"/>
          </p:nvPr>
        </p:nvSpPr>
        <p:spPr/>
        <p:txBody>
          <a:bodyPr/>
          <a:lstStyle/>
          <a:p>
            <a:fld id="{234755BD-B4AC-9044-BCE4-27904766F8BB}" type="slidenum">
              <a:rPr lang="en-US" smtClean="0"/>
              <a:pPr/>
              <a:t>6</a:t>
            </a:fld>
            <a:endParaRPr lang="en-US" dirty="0"/>
          </a:p>
        </p:txBody>
      </p:sp>
      <p:sp>
        <p:nvSpPr>
          <p:cNvPr id="4" name="Title 3">
            <a:extLst>
              <a:ext uri="{FF2B5EF4-FFF2-40B4-BE49-F238E27FC236}">
                <a16:creationId xmlns:a16="http://schemas.microsoft.com/office/drawing/2014/main" id="{A9B0A126-C772-8643-A283-9EEBE0AA01BD}"/>
              </a:ext>
            </a:extLst>
          </p:cNvPr>
          <p:cNvSpPr>
            <a:spLocks noGrp="1"/>
          </p:cNvSpPr>
          <p:nvPr>
            <p:ph type="title"/>
          </p:nvPr>
        </p:nvSpPr>
        <p:spPr/>
        <p:txBody>
          <a:bodyPr/>
          <a:lstStyle/>
          <a:p>
            <a:r>
              <a:rPr lang="en-US" dirty="0"/>
              <a:t>PSLF Basics</a:t>
            </a:r>
          </a:p>
        </p:txBody>
      </p:sp>
      <p:sp>
        <p:nvSpPr>
          <p:cNvPr id="6" name="U-Turn Arrow 5">
            <a:extLst>
              <a:ext uri="{FF2B5EF4-FFF2-40B4-BE49-F238E27FC236}">
                <a16:creationId xmlns:a16="http://schemas.microsoft.com/office/drawing/2014/main" id="{BD9EE6E4-7EC7-8C4D-BAEA-800430CD2AEB}"/>
              </a:ext>
            </a:extLst>
          </p:cNvPr>
          <p:cNvSpPr/>
          <p:nvPr/>
        </p:nvSpPr>
        <p:spPr>
          <a:xfrm rot="10800000" flipH="1">
            <a:off x="6532034" y="3672921"/>
            <a:ext cx="2713567" cy="2501900"/>
          </a:xfrm>
          <a:prstGeom prst="uturnArrow">
            <a:avLst>
              <a:gd name="adj1" fmla="val 20076"/>
              <a:gd name="adj2" fmla="val 19764"/>
              <a:gd name="adj3" fmla="val 23347"/>
              <a:gd name="adj4" fmla="val 49304"/>
              <a:gd name="adj5" fmla="val 99251"/>
            </a:avLst>
          </a:prstGeom>
          <a:solidFill>
            <a:schemeClr val="accent4"/>
          </a:solidFill>
          <a:ln w="25400" cap="flat" cmpd="sng" algn="ctr">
            <a:solidFill>
              <a:srgbClr val="FFFFFF"/>
            </a:solidFill>
            <a:prstDash val="solid"/>
          </a:ln>
          <a:effectLst/>
        </p:spPr>
        <p:txBody>
          <a:bodyPr lIns="91440" tIns="45720" rIns="91440" bIns="45720" anchor="ctr"/>
          <a:lstStyle/>
          <a:p>
            <a:pPr algn="ctr" defTabSz="1375432">
              <a:defRPr/>
            </a:pPr>
            <a:endParaRPr lang="en-US" sz="2667" kern="0" dirty="0">
              <a:solidFill>
                <a:srgbClr val="262626"/>
              </a:solidFill>
              <a:latin typeface="Arial"/>
              <a:cs typeface="Arial" charset="0"/>
            </a:endParaRPr>
          </a:p>
        </p:txBody>
      </p:sp>
      <p:sp>
        <p:nvSpPr>
          <p:cNvPr id="7" name="U-Turn Arrow 6">
            <a:extLst>
              <a:ext uri="{FF2B5EF4-FFF2-40B4-BE49-F238E27FC236}">
                <a16:creationId xmlns:a16="http://schemas.microsoft.com/office/drawing/2014/main" id="{4087C465-5685-AF4E-A0EE-2A48DC8A03BF}"/>
              </a:ext>
            </a:extLst>
          </p:cNvPr>
          <p:cNvSpPr/>
          <p:nvPr/>
        </p:nvSpPr>
        <p:spPr>
          <a:xfrm>
            <a:off x="4593167" y="1750988"/>
            <a:ext cx="2713567" cy="2504017"/>
          </a:xfrm>
          <a:prstGeom prst="uturnArrow">
            <a:avLst>
              <a:gd name="adj1" fmla="val 20076"/>
              <a:gd name="adj2" fmla="val 19764"/>
              <a:gd name="adj3" fmla="val 23347"/>
              <a:gd name="adj4" fmla="val 49304"/>
              <a:gd name="adj5" fmla="val 99251"/>
            </a:avLst>
          </a:prstGeom>
          <a:solidFill>
            <a:schemeClr val="accent2"/>
          </a:solidFill>
          <a:ln w="25400" cap="flat" cmpd="sng" algn="ctr">
            <a:solidFill>
              <a:srgbClr val="FFFFFF"/>
            </a:solidFill>
            <a:prstDash val="solid"/>
          </a:ln>
          <a:effectLst/>
        </p:spPr>
        <p:txBody>
          <a:bodyPr lIns="91440" tIns="45720" rIns="91440" bIns="45720" anchor="ctr"/>
          <a:lstStyle/>
          <a:p>
            <a:pPr algn="ctr" defTabSz="1375432">
              <a:defRPr/>
            </a:pPr>
            <a:endParaRPr lang="en-US" sz="2667" kern="0" dirty="0">
              <a:solidFill>
                <a:srgbClr val="262626"/>
              </a:solidFill>
              <a:latin typeface="Arial"/>
              <a:cs typeface="Arial" charset="0"/>
            </a:endParaRPr>
          </a:p>
        </p:txBody>
      </p:sp>
      <p:sp>
        <p:nvSpPr>
          <p:cNvPr id="8" name="U-Turn Arrow 7">
            <a:extLst>
              <a:ext uri="{FF2B5EF4-FFF2-40B4-BE49-F238E27FC236}">
                <a16:creationId xmlns:a16="http://schemas.microsoft.com/office/drawing/2014/main" id="{1B13591B-053B-174E-80AD-A623E162CEB0}"/>
              </a:ext>
            </a:extLst>
          </p:cNvPr>
          <p:cNvSpPr/>
          <p:nvPr/>
        </p:nvSpPr>
        <p:spPr>
          <a:xfrm rot="10800000" flipH="1">
            <a:off x="2650067" y="3672921"/>
            <a:ext cx="2711451" cy="2501900"/>
          </a:xfrm>
          <a:prstGeom prst="uturnArrow">
            <a:avLst>
              <a:gd name="adj1" fmla="val 20076"/>
              <a:gd name="adj2" fmla="val 19764"/>
              <a:gd name="adj3" fmla="val 23347"/>
              <a:gd name="adj4" fmla="val 49304"/>
              <a:gd name="adj5" fmla="val 99251"/>
            </a:avLst>
          </a:prstGeom>
          <a:solidFill>
            <a:schemeClr val="accent1"/>
          </a:solidFill>
          <a:ln w="25400" cap="flat" cmpd="sng" algn="ctr">
            <a:solidFill>
              <a:srgbClr val="FFFFFF"/>
            </a:solidFill>
            <a:prstDash val="solid"/>
          </a:ln>
          <a:effectLst/>
        </p:spPr>
        <p:txBody>
          <a:bodyPr lIns="91440" tIns="45720" rIns="91440" bIns="45720" anchor="ctr"/>
          <a:lstStyle/>
          <a:p>
            <a:pPr algn="ctr" defTabSz="1375432">
              <a:defRPr/>
            </a:pPr>
            <a:endParaRPr lang="en-US" sz="2667" kern="0" dirty="0">
              <a:solidFill>
                <a:srgbClr val="262626"/>
              </a:solidFill>
              <a:latin typeface="Arial"/>
              <a:cs typeface="Arial" charset="0"/>
            </a:endParaRPr>
          </a:p>
        </p:txBody>
      </p:sp>
      <p:sp>
        <p:nvSpPr>
          <p:cNvPr id="9" name="U-Turn Arrow 8">
            <a:extLst>
              <a:ext uri="{FF2B5EF4-FFF2-40B4-BE49-F238E27FC236}">
                <a16:creationId xmlns:a16="http://schemas.microsoft.com/office/drawing/2014/main" id="{5C4C935F-D43E-D34E-A1F1-4533E45AB647}"/>
              </a:ext>
            </a:extLst>
          </p:cNvPr>
          <p:cNvSpPr/>
          <p:nvPr/>
        </p:nvSpPr>
        <p:spPr>
          <a:xfrm>
            <a:off x="730252" y="1750988"/>
            <a:ext cx="2711449" cy="2504017"/>
          </a:xfrm>
          <a:prstGeom prst="uturnArrow">
            <a:avLst>
              <a:gd name="adj1" fmla="val 20076"/>
              <a:gd name="adj2" fmla="val 19764"/>
              <a:gd name="adj3" fmla="val 23347"/>
              <a:gd name="adj4" fmla="val 49304"/>
              <a:gd name="adj5" fmla="val 99251"/>
            </a:avLst>
          </a:prstGeom>
          <a:solidFill>
            <a:schemeClr val="accent3"/>
          </a:solidFill>
          <a:ln w="25400" cap="flat" cmpd="sng" algn="ctr">
            <a:solidFill>
              <a:srgbClr val="FFFFFF"/>
            </a:solidFill>
            <a:prstDash val="solid"/>
          </a:ln>
          <a:effectLst/>
        </p:spPr>
        <p:txBody>
          <a:bodyPr lIns="91440" tIns="45720" rIns="91440" bIns="45720" anchor="ctr"/>
          <a:lstStyle/>
          <a:p>
            <a:pPr algn="ctr" defTabSz="1375432">
              <a:defRPr/>
            </a:pPr>
            <a:endParaRPr lang="en-US" sz="2667" kern="0" dirty="0">
              <a:solidFill>
                <a:srgbClr val="262626"/>
              </a:solidFill>
              <a:latin typeface="Arial"/>
              <a:cs typeface="Arial" charset="0"/>
            </a:endParaRPr>
          </a:p>
        </p:txBody>
      </p:sp>
      <p:sp>
        <p:nvSpPr>
          <p:cNvPr id="10" name="Freeform 9">
            <a:extLst>
              <a:ext uri="{FF2B5EF4-FFF2-40B4-BE49-F238E27FC236}">
                <a16:creationId xmlns:a16="http://schemas.microsoft.com/office/drawing/2014/main" id="{A30F2B83-ABA5-A94E-8F9B-03B64115BE13}"/>
              </a:ext>
            </a:extLst>
          </p:cNvPr>
          <p:cNvSpPr/>
          <p:nvPr/>
        </p:nvSpPr>
        <p:spPr>
          <a:xfrm>
            <a:off x="1322918" y="2371172"/>
            <a:ext cx="1286933" cy="128904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3"/>
            </a:solidFill>
            <a:prstDash val="sysDot"/>
          </a:ln>
          <a:effectLst/>
        </p:spPr>
        <p:txBody>
          <a:bodyPr lIns="243840" tIns="243840" rIns="210677" bIns="210677" spcCol="953" anchor="ctr"/>
          <a:lstStyle/>
          <a:p>
            <a:pPr algn="ctr" defTabSz="1185274">
              <a:lnSpc>
                <a:spcPct val="90000"/>
              </a:lnSpc>
              <a:spcAft>
                <a:spcPct val="35000"/>
              </a:spcAft>
              <a:defRPr/>
            </a:pPr>
            <a:endParaRPr lang="en-US" sz="4800" kern="0" dirty="0">
              <a:solidFill>
                <a:srgbClr val="FFC000"/>
              </a:solidFill>
              <a:latin typeface="FontAwesome" pitchFamily="2" charset="0"/>
              <a:cs typeface="Arial" charset="0"/>
            </a:endParaRPr>
          </a:p>
        </p:txBody>
      </p:sp>
      <p:sp>
        <p:nvSpPr>
          <p:cNvPr id="11" name="Freeform 10">
            <a:extLst>
              <a:ext uri="{FF2B5EF4-FFF2-40B4-BE49-F238E27FC236}">
                <a16:creationId xmlns:a16="http://schemas.microsoft.com/office/drawing/2014/main" id="{498B7260-CEC5-3C40-AFF6-FAD7CE0EA54E}"/>
              </a:ext>
            </a:extLst>
          </p:cNvPr>
          <p:cNvSpPr/>
          <p:nvPr/>
        </p:nvSpPr>
        <p:spPr>
          <a:xfrm>
            <a:off x="3242733" y="4288872"/>
            <a:ext cx="1289051" cy="128904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1"/>
            </a:solidFill>
            <a:prstDash val="sysDot"/>
          </a:ln>
          <a:effectLst/>
        </p:spPr>
        <p:txBody>
          <a:bodyPr lIns="243840" tIns="243840" rIns="210677" bIns="210677" spcCol="953" anchor="ctr"/>
          <a:lstStyle/>
          <a:p>
            <a:pPr algn="ctr" defTabSz="1185274">
              <a:lnSpc>
                <a:spcPct val="90000"/>
              </a:lnSpc>
              <a:spcAft>
                <a:spcPct val="35000"/>
              </a:spcAft>
              <a:defRPr/>
            </a:pPr>
            <a:endParaRPr lang="en-US" sz="4800" kern="0" dirty="0">
              <a:solidFill>
                <a:srgbClr val="FF3F5F"/>
              </a:solidFill>
              <a:latin typeface="FontAwesome" pitchFamily="2" charset="0"/>
              <a:cs typeface="Arial" charset="0"/>
            </a:endParaRPr>
          </a:p>
        </p:txBody>
      </p:sp>
      <p:sp>
        <p:nvSpPr>
          <p:cNvPr id="12" name="Freeform 11">
            <a:extLst>
              <a:ext uri="{FF2B5EF4-FFF2-40B4-BE49-F238E27FC236}">
                <a16:creationId xmlns:a16="http://schemas.microsoft.com/office/drawing/2014/main" id="{1DABD4FE-FA1A-6E45-9D86-B1BF5BC91BD7}"/>
              </a:ext>
            </a:extLst>
          </p:cNvPr>
          <p:cNvSpPr/>
          <p:nvPr/>
        </p:nvSpPr>
        <p:spPr>
          <a:xfrm>
            <a:off x="5179485" y="2371172"/>
            <a:ext cx="1289049" cy="128904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2"/>
            </a:solidFill>
            <a:prstDash val="sysDot"/>
          </a:ln>
          <a:effectLst/>
        </p:spPr>
        <p:txBody>
          <a:bodyPr lIns="243840" tIns="243840" rIns="210677" bIns="210677" spcCol="953" anchor="ctr"/>
          <a:lstStyle/>
          <a:p>
            <a:pPr algn="ctr" defTabSz="1185274">
              <a:lnSpc>
                <a:spcPct val="90000"/>
              </a:lnSpc>
              <a:spcAft>
                <a:spcPct val="35000"/>
              </a:spcAft>
              <a:defRPr/>
            </a:pPr>
            <a:endParaRPr lang="en-US" sz="4800" kern="0" dirty="0">
              <a:solidFill>
                <a:srgbClr val="2AC2AC"/>
              </a:solidFill>
              <a:latin typeface="FontAwesome" pitchFamily="2" charset="0"/>
              <a:cs typeface="Arial" charset="0"/>
            </a:endParaRPr>
          </a:p>
        </p:txBody>
      </p:sp>
      <p:sp>
        <p:nvSpPr>
          <p:cNvPr id="13" name="Freeform 12">
            <a:extLst>
              <a:ext uri="{FF2B5EF4-FFF2-40B4-BE49-F238E27FC236}">
                <a16:creationId xmlns:a16="http://schemas.microsoft.com/office/drawing/2014/main" id="{8610F624-FE0D-2C47-93B9-C62D778099F4}"/>
              </a:ext>
            </a:extLst>
          </p:cNvPr>
          <p:cNvSpPr/>
          <p:nvPr/>
        </p:nvSpPr>
        <p:spPr>
          <a:xfrm>
            <a:off x="7126818" y="4288872"/>
            <a:ext cx="1289049" cy="128904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4"/>
            </a:solidFill>
            <a:prstDash val="sysDot"/>
          </a:ln>
          <a:effectLst/>
        </p:spPr>
        <p:txBody>
          <a:bodyPr lIns="243840" tIns="243840" rIns="210677" bIns="210677" spcCol="953" anchor="ctr"/>
          <a:lstStyle/>
          <a:p>
            <a:pPr algn="ctr" defTabSz="1185274">
              <a:lnSpc>
                <a:spcPct val="90000"/>
              </a:lnSpc>
              <a:spcAft>
                <a:spcPct val="35000"/>
              </a:spcAft>
              <a:defRPr/>
            </a:pPr>
            <a:endParaRPr lang="en-US" sz="4800" kern="0" dirty="0">
              <a:solidFill>
                <a:srgbClr val="3BC7E2"/>
              </a:solidFill>
              <a:latin typeface="FontAwesome" pitchFamily="2" charset="0"/>
              <a:cs typeface="Arial" charset="0"/>
            </a:endParaRPr>
          </a:p>
        </p:txBody>
      </p:sp>
      <p:sp>
        <p:nvSpPr>
          <p:cNvPr id="14" name="Freeform 13">
            <a:extLst>
              <a:ext uri="{FF2B5EF4-FFF2-40B4-BE49-F238E27FC236}">
                <a16:creationId xmlns:a16="http://schemas.microsoft.com/office/drawing/2014/main" id="{1B53FFE0-2638-F44A-9CB2-C080A5891E2F}"/>
              </a:ext>
            </a:extLst>
          </p:cNvPr>
          <p:cNvSpPr/>
          <p:nvPr/>
        </p:nvSpPr>
        <p:spPr>
          <a:xfrm>
            <a:off x="8634134" y="1802647"/>
            <a:ext cx="1909236" cy="1909233"/>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3"/>
            </a:solidFill>
            <a:prstDash val="sysDot"/>
          </a:ln>
          <a:effectLst/>
        </p:spPr>
        <p:txBody>
          <a:bodyPr lIns="243840" tIns="243840" rIns="210677" bIns="210677" spcCol="953" anchor="ctr"/>
          <a:lstStyle/>
          <a:p>
            <a:pPr algn="ctr" defTabSz="1185274">
              <a:lnSpc>
                <a:spcPct val="90000"/>
              </a:lnSpc>
              <a:spcAft>
                <a:spcPct val="35000"/>
              </a:spcAft>
              <a:defRPr/>
            </a:pPr>
            <a:endParaRPr lang="en-US" sz="4800" kern="0" dirty="0">
              <a:solidFill>
                <a:srgbClr val="2993FF"/>
              </a:solidFill>
              <a:latin typeface="FontAwesome" pitchFamily="2" charset="0"/>
              <a:cs typeface="Arial" charset="0"/>
            </a:endParaRPr>
          </a:p>
        </p:txBody>
      </p:sp>
      <p:sp>
        <p:nvSpPr>
          <p:cNvPr id="15" name="TextBox 22">
            <a:extLst>
              <a:ext uri="{FF2B5EF4-FFF2-40B4-BE49-F238E27FC236}">
                <a16:creationId xmlns:a16="http://schemas.microsoft.com/office/drawing/2014/main" id="{5FE447F7-5269-2C41-AA31-A1D79F238948}"/>
              </a:ext>
            </a:extLst>
          </p:cNvPr>
          <p:cNvSpPr txBox="1">
            <a:spLocks noChangeArrowheads="1"/>
          </p:cNvSpPr>
          <p:nvPr/>
        </p:nvSpPr>
        <p:spPr bwMode="auto">
          <a:xfrm>
            <a:off x="609600" y="1414095"/>
            <a:ext cx="25759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030288">
              <a:defRPr>
                <a:solidFill>
                  <a:schemeClr val="tx1"/>
                </a:solidFill>
                <a:latin typeface="Calibri" panose="020F0502020204030204" pitchFamily="34" charset="0"/>
                <a:cs typeface="Arial" panose="020B0604020202020204" pitchFamily="34" charset="0"/>
              </a:defRPr>
            </a:lvl1pPr>
            <a:lvl2pPr marL="742950" indent="-285750" defTabSz="1030288">
              <a:defRPr>
                <a:solidFill>
                  <a:schemeClr val="tx1"/>
                </a:solidFill>
                <a:latin typeface="Calibri" panose="020F0502020204030204" pitchFamily="34" charset="0"/>
                <a:cs typeface="Arial" panose="020B0604020202020204" pitchFamily="34" charset="0"/>
              </a:defRPr>
            </a:lvl2pPr>
            <a:lvl3pPr marL="1143000" indent="-228600" defTabSz="1030288">
              <a:defRPr>
                <a:solidFill>
                  <a:schemeClr val="tx1"/>
                </a:solidFill>
                <a:latin typeface="Calibri" panose="020F0502020204030204" pitchFamily="34" charset="0"/>
                <a:cs typeface="Arial" panose="020B0604020202020204" pitchFamily="34" charset="0"/>
              </a:defRPr>
            </a:lvl3pPr>
            <a:lvl4pPr marL="1600200" indent="-228600" defTabSz="1030288">
              <a:defRPr>
                <a:solidFill>
                  <a:schemeClr val="tx1"/>
                </a:solidFill>
                <a:latin typeface="Calibri" panose="020F0502020204030204" pitchFamily="34" charset="0"/>
                <a:cs typeface="Arial" panose="020B0604020202020204" pitchFamily="34" charset="0"/>
              </a:defRPr>
            </a:lvl4pPr>
            <a:lvl5pPr marL="2057400" indent="-228600" defTabSz="1030288">
              <a:defRPr>
                <a:solidFill>
                  <a:schemeClr val="tx1"/>
                </a:solidFill>
                <a:latin typeface="Calibri" panose="020F0502020204030204" pitchFamily="34" charset="0"/>
                <a:cs typeface="Arial" panose="020B0604020202020204" pitchFamily="34" charset="0"/>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b="1" dirty="0">
                <a:solidFill>
                  <a:schemeClr val="accent3"/>
                </a:solidFill>
                <a:latin typeface="Arial" panose="020B0604020202020204" pitchFamily="34" charset="0"/>
              </a:rPr>
              <a:t>120 qualifying payments…</a:t>
            </a:r>
          </a:p>
        </p:txBody>
      </p:sp>
      <p:sp>
        <p:nvSpPr>
          <p:cNvPr id="16" name="TextBox 23">
            <a:extLst>
              <a:ext uri="{FF2B5EF4-FFF2-40B4-BE49-F238E27FC236}">
                <a16:creationId xmlns:a16="http://schemas.microsoft.com/office/drawing/2014/main" id="{FFFA6D7D-3541-114A-812D-8E38E1AFA70D}"/>
              </a:ext>
            </a:extLst>
          </p:cNvPr>
          <p:cNvSpPr txBox="1">
            <a:spLocks noChangeArrowheads="1"/>
          </p:cNvSpPr>
          <p:nvPr/>
        </p:nvSpPr>
        <p:spPr bwMode="auto">
          <a:xfrm>
            <a:off x="3764710" y="1416149"/>
            <a:ext cx="41507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1030288">
              <a:defRPr>
                <a:solidFill>
                  <a:schemeClr val="tx1"/>
                </a:solidFill>
                <a:latin typeface="Calibri" panose="020F0502020204030204" pitchFamily="34" charset="0"/>
                <a:cs typeface="Arial" panose="020B0604020202020204" pitchFamily="34" charset="0"/>
              </a:defRPr>
            </a:lvl1pPr>
            <a:lvl2pPr marL="742950" indent="-285750" defTabSz="1030288">
              <a:defRPr>
                <a:solidFill>
                  <a:schemeClr val="tx1"/>
                </a:solidFill>
                <a:latin typeface="Calibri" panose="020F0502020204030204" pitchFamily="34" charset="0"/>
                <a:cs typeface="Arial" panose="020B0604020202020204" pitchFamily="34" charset="0"/>
              </a:defRPr>
            </a:lvl2pPr>
            <a:lvl3pPr marL="1143000" indent="-228600" defTabSz="1030288">
              <a:defRPr>
                <a:solidFill>
                  <a:schemeClr val="tx1"/>
                </a:solidFill>
                <a:latin typeface="Calibri" panose="020F0502020204030204" pitchFamily="34" charset="0"/>
                <a:cs typeface="Arial" panose="020B0604020202020204" pitchFamily="34" charset="0"/>
              </a:defRPr>
            </a:lvl3pPr>
            <a:lvl4pPr marL="1600200" indent="-228600" defTabSz="1030288">
              <a:defRPr>
                <a:solidFill>
                  <a:schemeClr val="tx1"/>
                </a:solidFill>
                <a:latin typeface="Calibri" panose="020F0502020204030204" pitchFamily="34" charset="0"/>
                <a:cs typeface="Arial" panose="020B0604020202020204" pitchFamily="34" charset="0"/>
              </a:defRPr>
            </a:lvl4pPr>
            <a:lvl5pPr marL="2057400" indent="-228600" defTabSz="1030288">
              <a:defRPr>
                <a:solidFill>
                  <a:schemeClr val="tx1"/>
                </a:solidFill>
                <a:latin typeface="Calibri" panose="020F0502020204030204" pitchFamily="34" charset="0"/>
                <a:cs typeface="Arial" panose="020B0604020202020204" pitchFamily="34" charset="0"/>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b="1" dirty="0">
                <a:solidFill>
                  <a:schemeClr val="accent2"/>
                </a:solidFill>
                <a:latin typeface="Arial" panose="020B0604020202020204" pitchFamily="34" charset="0"/>
              </a:rPr>
              <a:t>While working for a qualifying employer</a:t>
            </a:r>
          </a:p>
        </p:txBody>
      </p:sp>
      <p:sp>
        <p:nvSpPr>
          <p:cNvPr id="18" name="TextBox 25">
            <a:extLst>
              <a:ext uri="{FF2B5EF4-FFF2-40B4-BE49-F238E27FC236}">
                <a16:creationId xmlns:a16="http://schemas.microsoft.com/office/drawing/2014/main" id="{CF358FC8-E6C8-E646-B610-BD98F447C3EF}"/>
              </a:ext>
            </a:extLst>
          </p:cNvPr>
          <p:cNvSpPr txBox="1">
            <a:spLocks noChangeArrowheads="1"/>
          </p:cNvSpPr>
          <p:nvPr/>
        </p:nvSpPr>
        <p:spPr bwMode="auto">
          <a:xfrm>
            <a:off x="2978151" y="6276078"/>
            <a:ext cx="22013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030288">
              <a:defRPr>
                <a:solidFill>
                  <a:schemeClr val="tx1"/>
                </a:solidFill>
                <a:latin typeface="Calibri" panose="020F0502020204030204" pitchFamily="34" charset="0"/>
                <a:cs typeface="Arial" panose="020B0604020202020204" pitchFamily="34" charset="0"/>
              </a:defRPr>
            </a:lvl1pPr>
            <a:lvl2pPr marL="742950" indent="-285750" defTabSz="1030288">
              <a:defRPr>
                <a:solidFill>
                  <a:schemeClr val="tx1"/>
                </a:solidFill>
                <a:latin typeface="Calibri" panose="020F0502020204030204" pitchFamily="34" charset="0"/>
                <a:cs typeface="Arial" panose="020B0604020202020204" pitchFamily="34" charset="0"/>
              </a:defRPr>
            </a:lvl2pPr>
            <a:lvl3pPr marL="1143000" indent="-228600" defTabSz="1030288">
              <a:defRPr>
                <a:solidFill>
                  <a:schemeClr val="tx1"/>
                </a:solidFill>
                <a:latin typeface="Calibri" panose="020F0502020204030204" pitchFamily="34" charset="0"/>
                <a:cs typeface="Arial" panose="020B0604020202020204" pitchFamily="34" charset="0"/>
              </a:defRPr>
            </a:lvl3pPr>
            <a:lvl4pPr marL="1600200" indent="-228600" defTabSz="1030288">
              <a:defRPr>
                <a:solidFill>
                  <a:schemeClr val="tx1"/>
                </a:solidFill>
                <a:latin typeface="Calibri" panose="020F0502020204030204" pitchFamily="34" charset="0"/>
                <a:cs typeface="Arial" panose="020B0604020202020204" pitchFamily="34" charset="0"/>
              </a:defRPr>
            </a:lvl4pPr>
            <a:lvl5pPr marL="2057400" indent="-228600" defTabSz="1030288">
              <a:defRPr>
                <a:solidFill>
                  <a:schemeClr val="tx1"/>
                </a:solidFill>
                <a:latin typeface="Calibri" panose="020F0502020204030204" pitchFamily="34" charset="0"/>
                <a:cs typeface="Arial" panose="020B0604020202020204" pitchFamily="34" charset="0"/>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b="1" dirty="0">
                <a:solidFill>
                  <a:schemeClr val="accent1"/>
                </a:solidFill>
                <a:latin typeface="Arial" panose="020B0604020202020204" pitchFamily="34" charset="0"/>
              </a:rPr>
              <a:t>…on Direct Loans…</a:t>
            </a:r>
          </a:p>
        </p:txBody>
      </p:sp>
      <p:sp>
        <p:nvSpPr>
          <p:cNvPr id="19" name="TextBox 26">
            <a:extLst>
              <a:ext uri="{FF2B5EF4-FFF2-40B4-BE49-F238E27FC236}">
                <a16:creationId xmlns:a16="http://schemas.microsoft.com/office/drawing/2014/main" id="{B88C819D-1543-6645-83D7-886AC9B524ED}"/>
              </a:ext>
            </a:extLst>
          </p:cNvPr>
          <p:cNvSpPr txBox="1">
            <a:spLocks noChangeArrowheads="1"/>
          </p:cNvSpPr>
          <p:nvPr/>
        </p:nvSpPr>
        <p:spPr bwMode="auto">
          <a:xfrm>
            <a:off x="5949951" y="6276078"/>
            <a:ext cx="44111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030288">
              <a:defRPr>
                <a:solidFill>
                  <a:schemeClr val="tx1"/>
                </a:solidFill>
                <a:latin typeface="Calibri" panose="020F0502020204030204" pitchFamily="34" charset="0"/>
                <a:cs typeface="Arial" panose="020B0604020202020204" pitchFamily="34" charset="0"/>
              </a:defRPr>
            </a:lvl1pPr>
            <a:lvl2pPr marL="742950" indent="-285750" defTabSz="1030288">
              <a:defRPr>
                <a:solidFill>
                  <a:schemeClr val="tx1"/>
                </a:solidFill>
                <a:latin typeface="Calibri" panose="020F0502020204030204" pitchFamily="34" charset="0"/>
                <a:cs typeface="Arial" panose="020B0604020202020204" pitchFamily="34" charset="0"/>
              </a:defRPr>
            </a:lvl2pPr>
            <a:lvl3pPr marL="1143000" indent="-228600" defTabSz="1030288">
              <a:defRPr>
                <a:solidFill>
                  <a:schemeClr val="tx1"/>
                </a:solidFill>
                <a:latin typeface="Calibri" panose="020F0502020204030204" pitchFamily="34" charset="0"/>
                <a:cs typeface="Arial" panose="020B0604020202020204" pitchFamily="34" charset="0"/>
              </a:defRPr>
            </a:lvl3pPr>
            <a:lvl4pPr marL="1600200" indent="-228600" defTabSz="1030288">
              <a:defRPr>
                <a:solidFill>
                  <a:schemeClr val="tx1"/>
                </a:solidFill>
                <a:latin typeface="Calibri" panose="020F0502020204030204" pitchFamily="34" charset="0"/>
                <a:cs typeface="Arial" panose="020B0604020202020204" pitchFamily="34" charset="0"/>
              </a:defRPr>
            </a:lvl4pPr>
            <a:lvl5pPr marL="2057400" indent="-228600" defTabSz="1030288">
              <a:defRPr>
                <a:solidFill>
                  <a:schemeClr val="tx1"/>
                </a:solidFill>
                <a:latin typeface="Calibri" panose="020F0502020204030204" pitchFamily="34" charset="0"/>
                <a:cs typeface="Arial" panose="020B0604020202020204" pitchFamily="34" charset="0"/>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b="1" dirty="0">
                <a:solidFill>
                  <a:schemeClr val="accent4"/>
                </a:solidFill>
                <a:latin typeface="Arial" panose="020B0604020202020204" pitchFamily="34" charset="0"/>
              </a:rPr>
              <a:t>…when applying for and receiving PSLF</a:t>
            </a:r>
          </a:p>
        </p:txBody>
      </p:sp>
      <p:sp>
        <p:nvSpPr>
          <p:cNvPr id="20" name="TextBox 36">
            <a:extLst>
              <a:ext uri="{FF2B5EF4-FFF2-40B4-BE49-F238E27FC236}">
                <a16:creationId xmlns:a16="http://schemas.microsoft.com/office/drawing/2014/main" id="{65DF9145-55C8-9844-8965-5275FA760693}"/>
              </a:ext>
            </a:extLst>
          </p:cNvPr>
          <p:cNvSpPr txBox="1">
            <a:spLocks noChangeArrowheads="1"/>
          </p:cNvSpPr>
          <p:nvPr/>
        </p:nvSpPr>
        <p:spPr bwMode="auto">
          <a:xfrm>
            <a:off x="10361084" y="3490875"/>
            <a:ext cx="125792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1030288">
              <a:defRPr>
                <a:solidFill>
                  <a:schemeClr val="tx1"/>
                </a:solidFill>
                <a:latin typeface="Calibri" panose="020F0502020204030204" pitchFamily="34" charset="0"/>
                <a:cs typeface="Arial" panose="020B0604020202020204" pitchFamily="34" charset="0"/>
              </a:defRPr>
            </a:lvl1pPr>
            <a:lvl2pPr marL="742950" indent="-285750" defTabSz="1030288">
              <a:defRPr>
                <a:solidFill>
                  <a:schemeClr val="tx1"/>
                </a:solidFill>
                <a:latin typeface="Calibri" panose="020F0502020204030204" pitchFamily="34" charset="0"/>
                <a:cs typeface="Arial" panose="020B0604020202020204" pitchFamily="34" charset="0"/>
              </a:defRPr>
            </a:lvl2pPr>
            <a:lvl3pPr marL="1143000" indent="-228600" defTabSz="1030288">
              <a:defRPr>
                <a:solidFill>
                  <a:schemeClr val="tx1"/>
                </a:solidFill>
                <a:latin typeface="Calibri" panose="020F0502020204030204" pitchFamily="34" charset="0"/>
                <a:cs typeface="Arial" panose="020B0604020202020204" pitchFamily="34" charset="0"/>
              </a:defRPr>
            </a:lvl3pPr>
            <a:lvl4pPr marL="1600200" indent="-228600" defTabSz="1030288">
              <a:defRPr>
                <a:solidFill>
                  <a:schemeClr val="tx1"/>
                </a:solidFill>
                <a:latin typeface="Calibri" panose="020F0502020204030204" pitchFamily="34" charset="0"/>
                <a:cs typeface="Arial" panose="020B0604020202020204" pitchFamily="34" charset="0"/>
              </a:defRPr>
            </a:lvl4pPr>
            <a:lvl5pPr marL="2057400" indent="-228600" defTabSz="1030288">
              <a:defRPr>
                <a:solidFill>
                  <a:schemeClr val="tx1"/>
                </a:solidFill>
                <a:latin typeface="Calibri" panose="020F0502020204030204" pitchFamily="34" charset="0"/>
                <a:cs typeface="Arial" panose="020B0604020202020204" pitchFamily="34" charset="0"/>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b="1" i="1" dirty="0">
                <a:solidFill>
                  <a:schemeClr val="tx2"/>
                </a:solidFill>
                <a:latin typeface="Arial" panose="020B0604020202020204" pitchFamily="34" charset="0"/>
              </a:rPr>
              <a:t>Forgiven amount is </a:t>
            </a:r>
            <a:r>
              <a:rPr lang="en-US" altLang="en-US" sz="1600" b="1" i="1" u="sng" dirty="0">
                <a:solidFill>
                  <a:schemeClr val="tx2"/>
                </a:solidFill>
                <a:latin typeface="Arial" panose="020B0604020202020204" pitchFamily="34" charset="0"/>
              </a:rPr>
              <a:t>not</a:t>
            </a:r>
            <a:r>
              <a:rPr lang="en-US" altLang="en-US" sz="1600" b="1" i="1" dirty="0">
                <a:solidFill>
                  <a:schemeClr val="tx2"/>
                </a:solidFill>
                <a:latin typeface="Arial" panose="020B0604020202020204" pitchFamily="34" charset="0"/>
              </a:rPr>
              <a:t> taxable income</a:t>
            </a:r>
          </a:p>
        </p:txBody>
      </p:sp>
      <p:pic>
        <p:nvPicPr>
          <p:cNvPr id="21" name="Graphic 20">
            <a:extLst>
              <a:ext uri="{FF2B5EF4-FFF2-40B4-BE49-F238E27FC236}">
                <a16:creationId xmlns:a16="http://schemas.microsoft.com/office/drawing/2014/main" id="{20AE398E-F349-1D41-8072-D7C19CBC9B8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48052" y="2316563"/>
            <a:ext cx="881399" cy="881399"/>
          </a:xfrm>
          <a:prstGeom prst="rect">
            <a:avLst/>
          </a:prstGeom>
        </p:spPr>
      </p:pic>
      <p:pic>
        <p:nvPicPr>
          <p:cNvPr id="22" name="Graphic 21">
            <a:extLst>
              <a:ext uri="{FF2B5EF4-FFF2-40B4-BE49-F238E27FC236}">
                <a16:creationId xmlns:a16="http://schemas.microsoft.com/office/drawing/2014/main" id="{BA57BD3A-EE70-4D4C-BC1A-DB84AEBF301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56867" y="2581017"/>
            <a:ext cx="819033" cy="819033"/>
          </a:xfrm>
          <a:prstGeom prst="rect">
            <a:avLst/>
          </a:prstGeom>
        </p:spPr>
      </p:pic>
      <p:pic>
        <p:nvPicPr>
          <p:cNvPr id="23" name="Graphic 22">
            <a:extLst>
              <a:ext uri="{FF2B5EF4-FFF2-40B4-BE49-F238E27FC236}">
                <a16:creationId xmlns:a16="http://schemas.microsoft.com/office/drawing/2014/main" id="{181FA0E1-1F1C-3240-8577-0598AC7C612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77859" y="4475760"/>
            <a:ext cx="1018797" cy="819033"/>
          </a:xfrm>
          <a:prstGeom prst="rect">
            <a:avLst/>
          </a:prstGeom>
        </p:spPr>
      </p:pic>
      <p:pic>
        <p:nvPicPr>
          <p:cNvPr id="25" name="Graphic 24">
            <a:extLst>
              <a:ext uri="{FF2B5EF4-FFF2-40B4-BE49-F238E27FC236}">
                <a16:creationId xmlns:a16="http://schemas.microsoft.com/office/drawing/2014/main" id="{5DFA6F44-7B80-B544-967E-DB553A143F9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94967" y="2675887"/>
            <a:ext cx="1090270" cy="667512"/>
          </a:xfrm>
          <a:prstGeom prst="rect">
            <a:avLst/>
          </a:prstGeom>
        </p:spPr>
      </p:pic>
      <p:pic>
        <p:nvPicPr>
          <p:cNvPr id="26" name="Graphic 25">
            <a:extLst>
              <a:ext uri="{FF2B5EF4-FFF2-40B4-BE49-F238E27FC236}">
                <a16:creationId xmlns:a16="http://schemas.microsoft.com/office/drawing/2014/main" id="{032E344C-9320-E84A-904E-469DFC71EDBD}"/>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361825" y="4524798"/>
            <a:ext cx="819033" cy="819033"/>
          </a:xfrm>
          <a:prstGeom prst="rect">
            <a:avLst/>
          </a:prstGeom>
        </p:spPr>
      </p:pic>
    </p:spTree>
    <p:extLst>
      <p:ext uri="{BB962C8B-B14F-4D97-AF65-F5344CB8AC3E}">
        <p14:creationId xmlns:p14="http://schemas.microsoft.com/office/powerpoint/2010/main" val="1845616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C87014-5CC0-9A4D-B6D1-C159D74E2D63}"/>
              </a:ext>
            </a:extLst>
          </p:cNvPr>
          <p:cNvSpPr>
            <a:spLocks noGrp="1"/>
          </p:cNvSpPr>
          <p:nvPr>
            <p:ph type="sldNum" sz="quarter" idx="4"/>
          </p:nvPr>
        </p:nvSpPr>
        <p:spPr/>
        <p:txBody>
          <a:bodyPr/>
          <a:lstStyle/>
          <a:p>
            <a:fld id="{234755BD-B4AC-9044-BCE4-27904766F8BB}" type="slidenum">
              <a:rPr lang="en-US" smtClean="0"/>
              <a:pPr/>
              <a:t>7</a:t>
            </a:fld>
            <a:endParaRPr lang="en-US" dirty="0"/>
          </a:p>
        </p:txBody>
      </p:sp>
      <p:sp>
        <p:nvSpPr>
          <p:cNvPr id="3" name="Title 2">
            <a:extLst>
              <a:ext uri="{FF2B5EF4-FFF2-40B4-BE49-F238E27FC236}">
                <a16:creationId xmlns:a16="http://schemas.microsoft.com/office/drawing/2014/main" id="{A493C325-B08A-DC4A-8BC1-F775650250D3}"/>
              </a:ext>
            </a:extLst>
          </p:cNvPr>
          <p:cNvSpPr>
            <a:spLocks noGrp="1"/>
          </p:cNvSpPr>
          <p:nvPr>
            <p:ph type="title"/>
          </p:nvPr>
        </p:nvSpPr>
        <p:spPr/>
        <p:txBody>
          <a:bodyPr/>
          <a:lstStyle/>
          <a:p>
            <a:r>
              <a:rPr lang="en-US" dirty="0"/>
              <a:t>PSLF Basics: Eligible Loan Types</a:t>
            </a:r>
          </a:p>
        </p:txBody>
      </p:sp>
      <p:cxnSp>
        <p:nvCxnSpPr>
          <p:cNvPr id="6" name="Straight Arrow Connector 5">
            <a:extLst>
              <a:ext uri="{FF2B5EF4-FFF2-40B4-BE49-F238E27FC236}">
                <a16:creationId xmlns:a16="http://schemas.microsoft.com/office/drawing/2014/main" id="{0CD363CF-7C85-B447-9D3B-89497037621C}"/>
              </a:ext>
            </a:extLst>
          </p:cNvPr>
          <p:cNvCxnSpPr>
            <a:cxnSpLocks/>
          </p:cNvCxnSpPr>
          <p:nvPr/>
        </p:nvCxnSpPr>
        <p:spPr>
          <a:xfrm>
            <a:off x="672353" y="3854824"/>
            <a:ext cx="10461812" cy="0"/>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BD97AAD-FF92-8744-8B96-A2004BD9D373}"/>
              </a:ext>
            </a:extLst>
          </p:cNvPr>
          <p:cNvSpPr txBox="1"/>
          <p:nvPr/>
        </p:nvSpPr>
        <p:spPr>
          <a:xfrm>
            <a:off x="3334871" y="1931797"/>
            <a:ext cx="7117976"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mbria" panose="02040503050406030204" pitchFamily="18" charset="0"/>
              </a:rPr>
              <a:t>Direct Loans, including:</a:t>
            </a:r>
          </a:p>
          <a:p>
            <a:pPr marL="742950" lvl="1" indent="-285750">
              <a:buFont typeface="Arial" panose="020B0604020202020204" pitchFamily="34" charset="0"/>
              <a:buChar char="•"/>
            </a:pPr>
            <a:r>
              <a:rPr lang="en-US" sz="2800" dirty="0">
                <a:latin typeface="Cambria" panose="02040503050406030204" pitchFamily="18" charset="0"/>
              </a:rPr>
              <a:t>Consolidation Loans</a:t>
            </a:r>
          </a:p>
          <a:p>
            <a:pPr marL="742950" lvl="1" indent="-285750">
              <a:buFont typeface="Arial" panose="020B0604020202020204" pitchFamily="34" charset="0"/>
              <a:buChar char="•"/>
            </a:pPr>
            <a:r>
              <a:rPr lang="en-US" sz="2800" dirty="0">
                <a:latin typeface="Cambria" panose="02040503050406030204" pitchFamily="18" charset="0"/>
              </a:rPr>
              <a:t>Parent PLUS Loans</a:t>
            </a:r>
          </a:p>
        </p:txBody>
      </p:sp>
      <p:sp>
        <p:nvSpPr>
          <p:cNvPr id="14" name="Oval 13">
            <a:extLst>
              <a:ext uri="{FF2B5EF4-FFF2-40B4-BE49-F238E27FC236}">
                <a16:creationId xmlns:a16="http://schemas.microsoft.com/office/drawing/2014/main" id="{732B3D87-4728-2D43-BE30-5D9FAB496F7D}"/>
              </a:ext>
            </a:extLst>
          </p:cNvPr>
          <p:cNvSpPr/>
          <p:nvPr/>
        </p:nvSpPr>
        <p:spPr>
          <a:xfrm>
            <a:off x="963906" y="1550873"/>
            <a:ext cx="2146845" cy="21468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79C4103-477C-B246-AB35-5C9CD11FE471}"/>
              </a:ext>
            </a:extLst>
          </p:cNvPr>
          <p:cNvSpPr txBox="1"/>
          <p:nvPr/>
        </p:nvSpPr>
        <p:spPr>
          <a:xfrm>
            <a:off x="3334871" y="4437384"/>
            <a:ext cx="80772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mbria" panose="02040503050406030204" pitchFamily="18" charset="0"/>
              </a:rPr>
              <a:t>FFEL Program Loans</a:t>
            </a:r>
          </a:p>
          <a:p>
            <a:pPr marL="285750" indent="-285750">
              <a:buFont typeface="Arial" panose="020B0604020202020204" pitchFamily="34" charset="0"/>
              <a:buChar char="•"/>
            </a:pPr>
            <a:r>
              <a:rPr lang="en-US" sz="2800" dirty="0">
                <a:latin typeface="Cambria" panose="02040503050406030204" pitchFamily="18" charset="0"/>
              </a:rPr>
              <a:t>Perkins Loans</a:t>
            </a:r>
          </a:p>
          <a:p>
            <a:pPr marL="285750" indent="-285750">
              <a:buFont typeface="Arial" panose="020B0604020202020204" pitchFamily="34" charset="0"/>
              <a:buChar char="•"/>
            </a:pPr>
            <a:r>
              <a:rPr lang="en-US" sz="2800" dirty="0">
                <a:latin typeface="Cambria" panose="02040503050406030204" pitchFamily="18" charset="0"/>
              </a:rPr>
              <a:t>Any other federal or private student loan</a:t>
            </a:r>
          </a:p>
        </p:txBody>
      </p:sp>
      <p:pic>
        <p:nvPicPr>
          <p:cNvPr id="12" name="Graphic 11">
            <a:extLst>
              <a:ext uri="{FF2B5EF4-FFF2-40B4-BE49-F238E27FC236}">
                <a16:creationId xmlns:a16="http://schemas.microsoft.com/office/drawing/2014/main" id="{03047A6B-D4E5-794F-8E1A-259360266FA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36362" y="2290539"/>
            <a:ext cx="890016" cy="667512"/>
          </a:xfrm>
          <a:prstGeom prst="rect">
            <a:avLst/>
          </a:prstGeom>
        </p:spPr>
      </p:pic>
      <p:sp>
        <p:nvSpPr>
          <p:cNvPr id="15" name="Oval 14">
            <a:extLst>
              <a:ext uri="{FF2B5EF4-FFF2-40B4-BE49-F238E27FC236}">
                <a16:creationId xmlns:a16="http://schemas.microsoft.com/office/drawing/2014/main" id="{76258683-90B4-854E-81F3-A22802A7C7BC}"/>
              </a:ext>
            </a:extLst>
          </p:cNvPr>
          <p:cNvSpPr/>
          <p:nvPr/>
        </p:nvSpPr>
        <p:spPr>
          <a:xfrm>
            <a:off x="963905" y="4056460"/>
            <a:ext cx="2146845" cy="21468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C2E0A877-9191-1043-965C-25F67BFF4DC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03571" y="4800685"/>
            <a:ext cx="667512" cy="667512"/>
          </a:xfrm>
          <a:prstGeom prst="rect">
            <a:avLst/>
          </a:prstGeom>
        </p:spPr>
      </p:pic>
    </p:spTree>
    <p:extLst>
      <p:ext uri="{BB962C8B-B14F-4D97-AF65-F5344CB8AC3E}">
        <p14:creationId xmlns:p14="http://schemas.microsoft.com/office/powerpoint/2010/main" val="4080517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C87014-5CC0-9A4D-B6D1-C159D74E2D63}"/>
              </a:ext>
            </a:extLst>
          </p:cNvPr>
          <p:cNvSpPr>
            <a:spLocks noGrp="1"/>
          </p:cNvSpPr>
          <p:nvPr>
            <p:ph type="sldNum" sz="quarter" idx="4"/>
          </p:nvPr>
        </p:nvSpPr>
        <p:spPr/>
        <p:txBody>
          <a:bodyPr/>
          <a:lstStyle/>
          <a:p>
            <a:fld id="{234755BD-B4AC-9044-BCE4-27904766F8BB}" type="slidenum">
              <a:rPr lang="en-US" smtClean="0"/>
              <a:pPr/>
              <a:t>8</a:t>
            </a:fld>
            <a:endParaRPr lang="en-US" dirty="0"/>
          </a:p>
        </p:txBody>
      </p:sp>
      <p:sp>
        <p:nvSpPr>
          <p:cNvPr id="3" name="Title 2">
            <a:extLst>
              <a:ext uri="{FF2B5EF4-FFF2-40B4-BE49-F238E27FC236}">
                <a16:creationId xmlns:a16="http://schemas.microsoft.com/office/drawing/2014/main" id="{A493C325-B08A-DC4A-8BC1-F775650250D3}"/>
              </a:ext>
            </a:extLst>
          </p:cNvPr>
          <p:cNvSpPr>
            <a:spLocks noGrp="1"/>
          </p:cNvSpPr>
          <p:nvPr>
            <p:ph type="title"/>
          </p:nvPr>
        </p:nvSpPr>
        <p:spPr/>
        <p:txBody>
          <a:bodyPr/>
          <a:lstStyle/>
          <a:p>
            <a:r>
              <a:rPr lang="en-US" dirty="0"/>
              <a:t>PSLF Basics: Eligible payments</a:t>
            </a:r>
          </a:p>
        </p:txBody>
      </p:sp>
      <p:cxnSp>
        <p:nvCxnSpPr>
          <p:cNvPr id="6" name="Straight Arrow Connector 5">
            <a:extLst>
              <a:ext uri="{FF2B5EF4-FFF2-40B4-BE49-F238E27FC236}">
                <a16:creationId xmlns:a16="http://schemas.microsoft.com/office/drawing/2014/main" id="{0CD363CF-7C85-B447-9D3B-89497037621C}"/>
              </a:ext>
            </a:extLst>
          </p:cNvPr>
          <p:cNvCxnSpPr>
            <a:cxnSpLocks/>
          </p:cNvCxnSpPr>
          <p:nvPr/>
        </p:nvCxnSpPr>
        <p:spPr>
          <a:xfrm>
            <a:off x="672353" y="3854824"/>
            <a:ext cx="10461812" cy="0"/>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BD97AAD-FF92-8744-8B96-A2004BD9D373}"/>
              </a:ext>
            </a:extLst>
          </p:cNvPr>
          <p:cNvSpPr txBox="1"/>
          <p:nvPr/>
        </p:nvSpPr>
        <p:spPr>
          <a:xfrm>
            <a:off x="3334871" y="1716354"/>
            <a:ext cx="711797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mbria" panose="02040503050406030204" pitchFamily="18" charset="0"/>
              </a:rPr>
              <a:t>On-time</a:t>
            </a:r>
          </a:p>
          <a:p>
            <a:pPr marL="285750" indent="-285750">
              <a:buFont typeface="Arial" panose="020B0604020202020204" pitchFamily="34" charset="0"/>
              <a:buChar char="•"/>
            </a:pPr>
            <a:r>
              <a:rPr lang="en-US" sz="2800" dirty="0">
                <a:latin typeface="Cambria" panose="02040503050406030204" pitchFamily="18" charset="0"/>
              </a:rPr>
              <a:t>In a Standard Plan or any IDR plan</a:t>
            </a:r>
          </a:p>
          <a:p>
            <a:pPr marL="285750" indent="-285750">
              <a:buFont typeface="Arial" panose="020B0604020202020204" pitchFamily="34" charset="0"/>
              <a:buChar char="•"/>
            </a:pPr>
            <a:r>
              <a:rPr lang="en-US" sz="2800" dirty="0">
                <a:latin typeface="Cambria" panose="02040503050406030204" pitchFamily="18" charset="0"/>
              </a:rPr>
              <a:t>For at least the amount due</a:t>
            </a:r>
          </a:p>
          <a:p>
            <a:pPr marL="285750" indent="-285750">
              <a:buFont typeface="Arial" panose="020B0604020202020204" pitchFamily="34" charset="0"/>
              <a:buChar char="•"/>
            </a:pPr>
            <a:r>
              <a:rPr lang="en-US" sz="2800" dirty="0">
                <a:latin typeface="Cambria" panose="02040503050406030204" pitchFamily="18" charset="0"/>
              </a:rPr>
              <a:t>Can be non-consecutive</a:t>
            </a:r>
          </a:p>
        </p:txBody>
      </p:sp>
      <p:sp>
        <p:nvSpPr>
          <p:cNvPr id="14" name="Oval 13">
            <a:extLst>
              <a:ext uri="{FF2B5EF4-FFF2-40B4-BE49-F238E27FC236}">
                <a16:creationId xmlns:a16="http://schemas.microsoft.com/office/drawing/2014/main" id="{732B3D87-4728-2D43-BE30-5D9FAB496F7D}"/>
              </a:ext>
            </a:extLst>
          </p:cNvPr>
          <p:cNvSpPr/>
          <p:nvPr/>
        </p:nvSpPr>
        <p:spPr>
          <a:xfrm>
            <a:off x="963906" y="1550873"/>
            <a:ext cx="2146845" cy="214684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79C4103-477C-B246-AB35-5C9CD11FE471}"/>
              </a:ext>
            </a:extLst>
          </p:cNvPr>
          <p:cNvSpPr txBox="1"/>
          <p:nvPr/>
        </p:nvSpPr>
        <p:spPr>
          <a:xfrm>
            <a:off x="3334871" y="4221941"/>
            <a:ext cx="837228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mbria" panose="02040503050406030204" pitchFamily="18" charset="0"/>
              </a:rPr>
              <a:t>More than 15 days late</a:t>
            </a:r>
          </a:p>
          <a:p>
            <a:pPr marL="285750" indent="-285750">
              <a:buFont typeface="Arial" panose="020B0604020202020204" pitchFamily="34" charset="0"/>
              <a:buChar char="•"/>
            </a:pPr>
            <a:r>
              <a:rPr lang="en-US" sz="2800" dirty="0">
                <a:latin typeface="Cambria" panose="02040503050406030204" pitchFamily="18" charset="0"/>
              </a:rPr>
              <a:t>In a Graduated, Extended, or Alternative plan</a:t>
            </a:r>
          </a:p>
          <a:p>
            <a:pPr marL="285750" indent="-285750">
              <a:buFont typeface="Arial" panose="020B0604020202020204" pitchFamily="34" charset="0"/>
              <a:buChar char="•"/>
            </a:pPr>
            <a:r>
              <a:rPr lang="en-US" sz="2800" dirty="0">
                <a:latin typeface="Cambria" panose="02040503050406030204" pitchFamily="18" charset="0"/>
              </a:rPr>
              <a:t>For less than the amount due</a:t>
            </a:r>
          </a:p>
          <a:p>
            <a:pPr marL="285750" indent="-285750">
              <a:buFont typeface="Arial" panose="020B0604020202020204" pitchFamily="34" charset="0"/>
              <a:buChar char="•"/>
            </a:pPr>
            <a:r>
              <a:rPr lang="en-US" sz="2800" dirty="0">
                <a:latin typeface="Cambria" panose="02040503050406030204" pitchFamily="18" charset="0"/>
              </a:rPr>
              <a:t>Made when not required (e.g. in-school deferment)</a:t>
            </a:r>
          </a:p>
        </p:txBody>
      </p:sp>
      <p:pic>
        <p:nvPicPr>
          <p:cNvPr id="12" name="Graphic 11">
            <a:extLst>
              <a:ext uri="{FF2B5EF4-FFF2-40B4-BE49-F238E27FC236}">
                <a16:creationId xmlns:a16="http://schemas.microsoft.com/office/drawing/2014/main" id="{03047A6B-D4E5-794F-8E1A-259360266FA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36362" y="2290539"/>
            <a:ext cx="890016" cy="667512"/>
          </a:xfrm>
          <a:prstGeom prst="rect">
            <a:avLst/>
          </a:prstGeom>
        </p:spPr>
      </p:pic>
      <p:sp>
        <p:nvSpPr>
          <p:cNvPr id="15" name="Oval 14">
            <a:extLst>
              <a:ext uri="{FF2B5EF4-FFF2-40B4-BE49-F238E27FC236}">
                <a16:creationId xmlns:a16="http://schemas.microsoft.com/office/drawing/2014/main" id="{76258683-90B4-854E-81F3-A22802A7C7BC}"/>
              </a:ext>
            </a:extLst>
          </p:cNvPr>
          <p:cNvSpPr/>
          <p:nvPr/>
        </p:nvSpPr>
        <p:spPr>
          <a:xfrm>
            <a:off x="963905" y="4056460"/>
            <a:ext cx="2146845" cy="214684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C2E0A877-9191-1043-965C-25F67BFF4DC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03571" y="4800685"/>
            <a:ext cx="667512" cy="667512"/>
          </a:xfrm>
          <a:prstGeom prst="rect">
            <a:avLst/>
          </a:prstGeom>
        </p:spPr>
      </p:pic>
    </p:spTree>
    <p:extLst>
      <p:ext uri="{BB962C8B-B14F-4D97-AF65-F5344CB8AC3E}">
        <p14:creationId xmlns:p14="http://schemas.microsoft.com/office/powerpoint/2010/main" val="1570936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C87014-5CC0-9A4D-B6D1-C159D74E2D63}"/>
              </a:ext>
            </a:extLst>
          </p:cNvPr>
          <p:cNvSpPr>
            <a:spLocks noGrp="1"/>
          </p:cNvSpPr>
          <p:nvPr>
            <p:ph type="sldNum" sz="quarter" idx="4"/>
          </p:nvPr>
        </p:nvSpPr>
        <p:spPr/>
        <p:txBody>
          <a:bodyPr/>
          <a:lstStyle/>
          <a:p>
            <a:fld id="{234755BD-B4AC-9044-BCE4-27904766F8BB}" type="slidenum">
              <a:rPr lang="en-US" smtClean="0"/>
              <a:pPr/>
              <a:t>9</a:t>
            </a:fld>
            <a:endParaRPr lang="en-US" dirty="0"/>
          </a:p>
        </p:txBody>
      </p:sp>
      <p:sp>
        <p:nvSpPr>
          <p:cNvPr id="3" name="Title 2">
            <a:extLst>
              <a:ext uri="{FF2B5EF4-FFF2-40B4-BE49-F238E27FC236}">
                <a16:creationId xmlns:a16="http://schemas.microsoft.com/office/drawing/2014/main" id="{A493C325-B08A-DC4A-8BC1-F775650250D3}"/>
              </a:ext>
            </a:extLst>
          </p:cNvPr>
          <p:cNvSpPr>
            <a:spLocks noGrp="1"/>
          </p:cNvSpPr>
          <p:nvPr>
            <p:ph type="title"/>
          </p:nvPr>
        </p:nvSpPr>
        <p:spPr/>
        <p:txBody>
          <a:bodyPr/>
          <a:lstStyle/>
          <a:p>
            <a:r>
              <a:rPr lang="en-US" dirty="0"/>
              <a:t>PSLF Basics: Eligible Employment</a:t>
            </a:r>
          </a:p>
        </p:txBody>
      </p:sp>
      <p:cxnSp>
        <p:nvCxnSpPr>
          <p:cNvPr id="6" name="Straight Arrow Connector 5">
            <a:extLst>
              <a:ext uri="{FF2B5EF4-FFF2-40B4-BE49-F238E27FC236}">
                <a16:creationId xmlns:a16="http://schemas.microsoft.com/office/drawing/2014/main" id="{0CD363CF-7C85-B447-9D3B-89497037621C}"/>
              </a:ext>
            </a:extLst>
          </p:cNvPr>
          <p:cNvCxnSpPr>
            <a:cxnSpLocks/>
          </p:cNvCxnSpPr>
          <p:nvPr/>
        </p:nvCxnSpPr>
        <p:spPr>
          <a:xfrm>
            <a:off x="672353" y="3854824"/>
            <a:ext cx="10461812" cy="0"/>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BD97AAD-FF92-8744-8B96-A2004BD9D373}"/>
              </a:ext>
            </a:extLst>
          </p:cNvPr>
          <p:cNvSpPr txBox="1"/>
          <p:nvPr/>
        </p:nvSpPr>
        <p:spPr>
          <a:xfrm>
            <a:off x="3334871" y="1716354"/>
            <a:ext cx="711797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mbria" panose="02040503050406030204" pitchFamily="18" charset="0"/>
              </a:rPr>
              <a:t>Full-time (30 hours/week) or equivalent</a:t>
            </a:r>
          </a:p>
          <a:p>
            <a:pPr marL="285750" indent="-285750">
              <a:buFont typeface="Arial" panose="020B0604020202020204" pitchFamily="34" charset="0"/>
              <a:buChar char="•"/>
            </a:pPr>
            <a:r>
              <a:rPr lang="en-US" sz="2800" dirty="0">
                <a:latin typeface="Cambria" panose="02040503050406030204" pitchFamily="18" charset="0"/>
              </a:rPr>
              <a:t>Government (including military)</a:t>
            </a:r>
          </a:p>
          <a:p>
            <a:pPr marL="285750" indent="-285750">
              <a:buFont typeface="Arial" panose="020B0604020202020204" pitchFamily="34" charset="0"/>
              <a:buChar char="•"/>
            </a:pPr>
            <a:r>
              <a:rPr lang="en-US" sz="2800" dirty="0">
                <a:latin typeface="Cambria" panose="02040503050406030204" pitchFamily="18" charset="0"/>
              </a:rPr>
              <a:t>All 501(c)3 non-profits</a:t>
            </a:r>
          </a:p>
          <a:p>
            <a:pPr marL="285750" indent="-285750">
              <a:buFont typeface="Arial" panose="020B0604020202020204" pitchFamily="34" charset="0"/>
              <a:buChar char="•"/>
            </a:pPr>
            <a:r>
              <a:rPr lang="en-US" sz="2800" dirty="0">
                <a:latin typeface="Cambria" panose="02040503050406030204" pitchFamily="18" charset="0"/>
              </a:rPr>
              <a:t>Some limited exceptions</a:t>
            </a:r>
          </a:p>
        </p:txBody>
      </p:sp>
      <p:sp>
        <p:nvSpPr>
          <p:cNvPr id="14" name="Oval 13">
            <a:extLst>
              <a:ext uri="{FF2B5EF4-FFF2-40B4-BE49-F238E27FC236}">
                <a16:creationId xmlns:a16="http://schemas.microsoft.com/office/drawing/2014/main" id="{732B3D87-4728-2D43-BE30-5D9FAB496F7D}"/>
              </a:ext>
            </a:extLst>
          </p:cNvPr>
          <p:cNvSpPr/>
          <p:nvPr/>
        </p:nvSpPr>
        <p:spPr>
          <a:xfrm>
            <a:off x="963906" y="1550873"/>
            <a:ext cx="2146845" cy="21468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79C4103-477C-B246-AB35-5C9CD11FE471}"/>
              </a:ext>
            </a:extLst>
          </p:cNvPr>
          <p:cNvSpPr txBox="1"/>
          <p:nvPr/>
        </p:nvSpPr>
        <p:spPr>
          <a:xfrm>
            <a:off x="3334871" y="4221941"/>
            <a:ext cx="80772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mbria" panose="02040503050406030204" pitchFamily="18" charset="0"/>
              </a:rPr>
              <a:t>Part-time work that does not add up to full-time</a:t>
            </a:r>
          </a:p>
          <a:p>
            <a:pPr marL="285750" indent="-285750">
              <a:buFont typeface="Arial" panose="020B0604020202020204" pitchFamily="34" charset="0"/>
              <a:buChar char="•"/>
            </a:pPr>
            <a:r>
              <a:rPr lang="en-US" sz="2800" dirty="0">
                <a:latin typeface="Cambria" panose="02040503050406030204" pitchFamily="18" charset="0"/>
              </a:rPr>
              <a:t>Volunteer work</a:t>
            </a:r>
          </a:p>
          <a:p>
            <a:pPr marL="285750" indent="-285750">
              <a:buFont typeface="Arial" panose="020B0604020202020204" pitchFamily="34" charset="0"/>
              <a:buChar char="•"/>
            </a:pPr>
            <a:r>
              <a:rPr lang="en-US" sz="2800" dirty="0">
                <a:latin typeface="Cambria" panose="02040503050406030204" pitchFamily="18" charset="0"/>
              </a:rPr>
              <a:t>For-profit entities</a:t>
            </a:r>
          </a:p>
          <a:p>
            <a:pPr marL="742950" lvl="1" indent="-285750">
              <a:buFont typeface="Arial" panose="020B0604020202020204" pitchFamily="34" charset="0"/>
              <a:buChar char="•"/>
            </a:pPr>
            <a:r>
              <a:rPr lang="en-US" sz="2800" dirty="0">
                <a:latin typeface="Cambria" panose="02040503050406030204" pitchFamily="18" charset="0"/>
              </a:rPr>
              <a:t>Including those that employ essential workers</a:t>
            </a:r>
          </a:p>
          <a:p>
            <a:pPr marL="285750" indent="-285750">
              <a:buFont typeface="Arial" panose="020B0604020202020204" pitchFamily="34" charset="0"/>
              <a:buChar char="•"/>
            </a:pPr>
            <a:r>
              <a:rPr lang="en-US" sz="2800" dirty="0">
                <a:latin typeface="Cambria" panose="02040503050406030204" pitchFamily="18" charset="0"/>
              </a:rPr>
              <a:t>Labor unions</a:t>
            </a:r>
          </a:p>
        </p:txBody>
      </p:sp>
      <p:pic>
        <p:nvPicPr>
          <p:cNvPr id="12" name="Graphic 11">
            <a:extLst>
              <a:ext uri="{FF2B5EF4-FFF2-40B4-BE49-F238E27FC236}">
                <a16:creationId xmlns:a16="http://schemas.microsoft.com/office/drawing/2014/main" id="{03047A6B-D4E5-794F-8E1A-259360266FA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36362" y="2290539"/>
            <a:ext cx="890016" cy="667512"/>
          </a:xfrm>
          <a:prstGeom prst="rect">
            <a:avLst/>
          </a:prstGeom>
        </p:spPr>
      </p:pic>
      <p:sp>
        <p:nvSpPr>
          <p:cNvPr id="15" name="Oval 14">
            <a:extLst>
              <a:ext uri="{FF2B5EF4-FFF2-40B4-BE49-F238E27FC236}">
                <a16:creationId xmlns:a16="http://schemas.microsoft.com/office/drawing/2014/main" id="{76258683-90B4-854E-81F3-A22802A7C7BC}"/>
              </a:ext>
            </a:extLst>
          </p:cNvPr>
          <p:cNvSpPr/>
          <p:nvPr/>
        </p:nvSpPr>
        <p:spPr>
          <a:xfrm>
            <a:off x="963905" y="4056460"/>
            <a:ext cx="2146845" cy="21468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C2E0A877-9191-1043-965C-25F67BFF4DC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03571" y="4800685"/>
            <a:ext cx="667512" cy="667512"/>
          </a:xfrm>
          <a:prstGeom prst="rect">
            <a:avLst/>
          </a:prstGeom>
        </p:spPr>
      </p:pic>
    </p:spTree>
    <p:extLst>
      <p:ext uri="{BB962C8B-B14F-4D97-AF65-F5344CB8AC3E}">
        <p14:creationId xmlns:p14="http://schemas.microsoft.com/office/powerpoint/2010/main" val="2640175930"/>
      </p:ext>
    </p:extLst>
  </p:cSld>
  <p:clrMapOvr>
    <a:masterClrMapping/>
  </p:clrMapOvr>
</p:sld>
</file>

<file path=ppt/theme/theme1.xml><?xml version="1.0" encoding="utf-8"?>
<a:theme xmlns:a="http://schemas.openxmlformats.org/drawingml/2006/main" name="Office Theme">
  <a:themeElements>
    <a:clrScheme name="">
      <a:dk1>
        <a:srgbClr val="191918"/>
      </a:dk1>
      <a:lt1>
        <a:srgbClr val="FFFFFF"/>
      </a:lt1>
      <a:dk2>
        <a:srgbClr val="2F3337"/>
      </a:dk2>
      <a:lt2>
        <a:srgbClr val="FFFFFE"/>
      </a:lt2>
      <a:accent1>
        <a:srgbClr val="2279A7"/>
      </a:accent1>
      <a:accent2>
        <a:srgbClr val="3EA11B"/>
      </a:accent2>
      <a:accent3>
        <a:srgbClr val="1C7959"/>
      </a:accent3>
      <a:accent4>
        <a:srgbClr val="195B7D"/>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2.xml><?xml version="1.0" encoding="utf-8"?>
<a:theme xmlns:a="http://schemas.openxmlformats.org/drawingml/2006/main" name="1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3.xml><?xml version="1.0" encoding="utf-8"?>
<a:theme xmlns:a="http://schemas.openxmlformats.org/drawingml/2006/main" name="4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4F1D5BF-891D-CD4B-832F-5131631557DA}" vid="{669B75C7-8282-3247-8BFC-8174D7C58C2C}"/>
    </a:ext>
  </a:extLst>
</a:theme>
</file>

<file path=ppt/theme/theme4.xml><?xml version="1.0" encoding="utf-8"?>
<a:theme xmlns:a="http://schemas.openxmlformats.org/drawingml/2006/main" name="3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_2020  -  Read-Only" id="{C19D9661-E084-469F-B7E0-688D04832996}" vid="{A9BFBC07-0252-48A6-B28A-2EA723B306A9}"/>
    </a:ext>
  </a:extLst>
</a:theme>
</file>

<file path=ppt/theme/theme5.xml><?xml version="1.0" encoding="utf-8"?>
<a:theme xmlns:a="http://schemas.openxmlformats.org/drawingml/2006/main" name="2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DCB7AC5ECDD740B487BE4C07570BE9" ma:contentTypeVersion="12" ma:contentTypeDescription="Create a new document." ma:contentTypeScope="" ma:versionID="01dae1349a7f61092df1597a53a35e70">
  <xsd:schema xmlns:xsd="http://www.w3.org/2001/XMLSchema" xmlns:xs="http://www.w3.org/2001/XMLSchema" xmlns:p="http://schemas.microsoft.com/office/2006/metadata/properties" xmlns:ns2="bd10e23a-f09c-45e3-849e-438a97faa086" xmlns:ns3="a9a93928-7ac7-4c2f-90e6-3a0e778b9dd0" targetNamespace="http://schemas.microsoft.com/office/2006/metadata/properties" ma:root="true" ma:fieldsID="8f1d0ca4fda4a462d94ab93920608deb" ns2:_="" ns3:_="">
    <xsd:import namespace="bd10e23a-f09c-45e3-849e-438a97faa086"/>
    <xsd:import namespace="a9a93928-7ac7-4c2f-90e6-3a0e778b9d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10e23a-f09c-45e3-849e-438a97faa0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description="" ma:indexed="true"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9a93928-7ac7-4c2f-90e6-3a0e778b9dd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9a93928-7ac7-4c2f-90e6-3a0e778b9dd0">
      <UserInfo>
        <DisplayName>Hammond, David S.</DisplayName>
        <AccountId>460</AccountId>
        <AccountType/>
      </UserInfo>
      <UserInfo>
        <DisplayName>SharingLinks.198eeb98-85a4-45c4-9118-b284d64426dd.OrganizationEdit.08017202-3418-4e2a-80bb-92496e8549fc</DisplayName>
        <AccountId>457</AccountId>
        <AccountType/>
      </UserInfo>
      <UserInfo>
        <DisplayName>Kormann, Claire (Contractor)</DisplayName>
        <AccountId>606</AccountId>
        <AccountType/>
      </UserInfo>
      <UserInfo>
        <DisplayName>Miller, Benjamin</DisplayName>
        <AccountId>637</AccountId>
        <AccountType/>
      </UserInfo>
      <UserInfo>
        <DisplayName>Celedon, Shaneek</DisplayName>
        <AccountId>632</AccountId>
        <AccountType/>
      </UserInfo>
      <UserInfo>
        <DisplayName>SharingLinks.bdb99409-d70f-4ecb-b858-3e730ced5cf6.Flexible.7e670799-7834-47e9-8dba-2d9cdeb4957e</DisplayName>
        <AccountId>785</AccountId>
        <AccountType/>
      </UserInfo>
      <UserInfo>
        <DisplayName>Isett, Christine</DisplayName>
        <AccountId>383</AccountId>
        <AccountType/>
      </UserInfo>
    </SharedWithUsers>
  </documentManagement>
</p:properties>
</file>

<file path=customXml/itemProps1.xml><?xml version="1.0" encoding="utf-8"?>
<ds:datastoreItem xmlns:ds="http://schemas.openxmlformats.org/officeDocument/2006/customXml" ds:itemID="{F0326273-BAB6-4E06-833E-34E16EC45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10e23a-f09c-45e3-849e-438a97faa086"/>
    <ds:schemaRef ds:uri="a9a93928-7ac7-4c2f-90e6-3a0e778b9d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2DCF16-C109-4A1A-8065-614F11557B4C}">
  <ds:schemaRefs>
    <ds:schemaRef ds:uri="http://schemas.microsoft.com/sharepoint/v3/contenttype/forms"/>
  </ds:schemaRefs>
</ds:datastoreItem>
</file>

<file path=customXml/itemProps3.xml><?xml version="1.0" encoding="utf-8"?>
<ds:datastoreItem xmlns:ds="http://schemas.openxmlformats.org/officeDocument/2006/customXml" ds:itemID="{AE376008-96D4-4ABA-979E-BB0A4B41A0EB}">
  <ds:schemaRefs>
    <ds:schemaRef ds:uri="http://www.w3.org/XML/1998/namespace"/>
    <ds:schemaRef ds:uri="http://purl.org/dc/elements/1.1/"/>
    <ds:schemaRef ds:uri="http://schemas.openxmlformats.org/package/2006/metadata/core-properties"/>
    <ds:schemaRef ds:uri="a9a93928-7ac7-4c2f-90e6-3a0e778b9dd0"/>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bd10e23a-f09c-45e3-849e-438a97faa086"/>
  </ds:schemaRefs>
</ds:datastoreItem>
</file>

<file path=docProps/app.xml><?xml version="1.0" encoding="utf-8"?>
<Properties xmlns="http://schemas.openxmlformats.org/officeDocument/2006/extended-properties" xmlns:vt="http://schemas.openxmlformats.org/officeDocument/2006/docPropsVTypes">
  <Template>Office Theme</Template>
  <TotalTime>25593</TotalTime>
  <Words>1109</Words>
  <Application>Microsoft Office PowerPoint</Application>
  <PresentationFormat>Widescreen</PresentationFormat>
  <Paragraphs>166</Paragraphs>
  <Slides>18</Slides>
  <Notes>17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18</vt:i4>
      </vt:variant>
    </vt:vector>
  </HeadingPairs>
  <TitlesOfParts>
    <vt:vector size="32" baseType="lpstr">
      <vt:lpstr>Arial</vt:lpstr>
      <vt:lpstr>Arial Narrow</vt:lpstr>
      <vt:lpstr>Calibri</vt:lpstr>
      <vt:lpstr>Cambria</vt:lpstr>
      <vt:lpstr>FontAwesome</vt:lpstr>
      <vt:lpstr>Franklin Gothic Demi Cond</vt:lpstr>
      <vt:lpstr>Franklin Gothic Medium Cond</vt:lpstr>
      <vt:lpstr>Noto Serif</vt:lpstr>
      <vt:lpstr>Oswald</vt:lpstr>
      <vt:lpstr>Office Theme</vt:lpstr>
      <vt:lpstr>1_Office Theme</vt:lpstr>
      <vt:lpstr>4_Office Theme</vt:lpstr>
      <vt:lpstr>3_Office Theme</vt:lpstr>
      <vt:lpstr>2_Office Theme</vt:lpstr>
      <vt:lpstr>PowerPoint Presentation</vt:lpstr>
      <vt:lpstr>Poll Questions</vt:lpstr>
      <vt:lpstr>Public service  loan forgiveness (pslf) program</vt:lpstr>
      <vt:lpstr>Targeted Student Loan relief</vt:lpstr>
      <vt:lpstr>Limited Pslf waiver </vt:lpstr>
      <vt:lpstr>PSLF Basics</vt:lpstr>
      <vt:lpstr>PSLF Basics: Eligible Loan Types</vt:lpstr>
      <vt:lpstr>PSLF Basics: Eligible payments</vt:lpstr>
      <vt:lpstr>PSLF Basics: Eligible Employment</vt:lpstr>
      <vt:lpstr>Temporary Expanded PSLF</vt:lpstr>
      <vt:lpstr>Limited PSLF Waiver: Through 10/31/22</vt:lpstr>
      <vt:lpstr>PSLF Limited Waiver: Borrower groups</vt:lpstr>
      <vt:lpstr>To take advantage of the waiver:</vt:lpstr>
      <vt:lpstr>Update: IDR and PSLF Account adjustments</vt:lpstr>
      <vt:lpstr>PSLF Help Tool Landing PAge</vt:lpstr>
      <vt:lpstr>PSLF Information and Resources</vt:lpstr>
      <vt:lpstr>PowerPoint Presentation</vt:lpstr>
      <vt:lpstr>Poll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FSA PPT 16x9_Template 2020</dc:title>
  <dc:creator>Lloyd, Leslie</dc:creator>
  <cp:lastModifiedBy>Galen Vandergriff</cp:lastModifiedBy>
  <cp:revision>247</cp:revision>
  <cp:lastPrinted>2021-12-02T19:22:12Z</cp:lastPrinted>
  <dcterms:created xsi:type="dcterms:W3CDTF">2020-06-18T13:31:15Z</dcterms:created>
  <dcterms:modified xsi:type="dcterms:W3CDTF">2022-06-23T18:24:26Z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0x01010024DCB7AC5ECDD740B487BE4C07570BE9</vt:lpwstr>
  </property>
  <property fmtid="{D5CDD505-2E9C-101B-9397-08002B2CF9AE}" pid="3" name="AuthorIds_UIVersion_2560">
    <vt:lpwstr>79</vt:lpwstr>
  </property>
  <property fmtid="{D5CDD505-2E9C-101B-9397-08002B2CF9AE}" pid="4" name="_dlc_DocIdItemGuid">
    <vt:lpwstr>f3771e19-3d4d-4273-b8a0-0c915acd830e</vt:lpwstr>
  </property>
</Properties>
</file>